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9" r:id="rId2"/>
    <p:sldId id="319" r:id="rId3"/>
    <p:sldId id="282" r:id="rId4"/>
    <p:sldId id="280" r:id="rId5"/>
    <p:sldId id="288" r:id="rId6"/>
    <p:sldId id="316" r:id="rId7"/>
    <p:sldId id="289" r:id="rId8"/>
    <p:sldId id="307" r:id="rId9"/>
    <p:sldId id="320" r:id="rId10"/>
    <p:sldId id="305" r:id="rId11"/>
    <p:sldId id="261" r:id="rId12"/>
    <p:sldId id="267" r:id="rId13"/>
    <p:sldId id="332" r:id="rId14"/>
    <p:sldId id="342" r:id="rId15"/>
    <p:sldId id="326" r:id="rId16"/>
    <p:sldId id="335" r:id="rId17"/>
    <p:sldId id="337" r:id="rId18"/>
    <p:sldId id="323" r:id="rId19"/>
    <p:sldId id="338" r:id="rId20"/>
    <p:sldId id="343" r:id="rId21"/>
    <p:sldId id="324" r:id="rId22"/>
    <p:sldId id="339" r:id="rId23"/>
    <p:sldId id="322" r:id="rId24"/>
    <p:sldId id="325" r:id="rId25"/>
    <p:sldId id="328" r:id="rId26"/>
    <p:sldId id="331" r:id="rId27"/>
    <p:sldId id="344" r:id="rId28"/>
    <p:sldId id="345" r:id="rId29"/>
    <p:sldId id="346" r:id="rId30"/>
    <p:sldId id="317" r:id="rId31"/>
    <p:sldId id="327" r:id="rId32"/>
    <p:sldId id="311" r:id="rId33"/>
    <p:sldId id="310" r:id="rId34"/>
  </p:sldIdLst>
  <p:sldSz cx="12192000" cy="6858000"/>
  <p:notesSz cx="6858000" cy="9144000"/>
  <p:embeddedFontLst>
    <p:embeddedFont>
      <p:font typeface="이사만루체 Light" panose="020B0600000101010101" charset="-127"/>
      <p:regular r:id="rId37"/>
    </p:embeddedFont>
    <p:embeddedFont>
      <p:font typeface="경기천년제목 Medium" panose="02020603020101020101" pitchFamily="18" charset="-127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에스코어 드림 5 Medium" panose="020B0503030302020204" pitchFamily="34" charset="-127"/>
      <p:regular r:id="rId42"/>
    </p:embeddedFont>
    <p:embeddedFont>
      <p:font typeface="에스코어 드림 7 ExtraBold" panose="020B0803030302020204" pitchFamily="34" charset="-127"/>
      <p:bold r:id="rId43"/>
    </p:embeddedFont>
    <p:embeddedFont>
      <p:font typeface="엘리스 디지털배움체" panose="020B0600000101010101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473F"/>
    <a:srgbClr val="B7A89E"/>
    <a:srgbClr val="C75F45"/>
    <a:srgbClr val="FCC068"/>
    <a:srgbClr val="FD8E65"/>
    <a:srgbClr val="773B03"/>
    <a:srgbClr val="E7DFD8"/>
    <a:srgbClr val="FF867C"/>
    <a:srgbClr val="FFFAF3"/>
    <a:srgbClr val="6D3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390" autoAdjust="0"/>
  </p:normalViewPr>
  <p:slideViewPr>
    <p:cSldViewPr snapToGrid="0" showGuides="1">
      <p:cViewPr>
        <p:scale>
          <a:sx n="66" d="100"/>
          <a:sy n="66" d="100"/>
        </p:scale>
        <p:origin x="1258" y="187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5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0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5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60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5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5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1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46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8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0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815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33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0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5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~2021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: 2758</a:t>
            </a:r>
            <a:r>
              <a:rPr lang="ko-KR" altLang="en-US" dirty="0"/>
              <a:t>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방지를 위한 지역별 전염 확률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oogle Shape;696;p31">
            <a:extLst>
              <a:ext uri="{FF2B5EF4-FFF2-40B4-BE49-F238E27FC236}">
                <a16:creationId xmlns:a16="http://schemas.microsoft.com/office/drawing/2014/main" id="{B4145D31-FBBA-4CB1-A968-654230F7B74A}"/>
              </a:ext>
            </a:extLst>
          </p:cNvPr>
          <p:cNvGrpSpPr/>
          <p:nvPr/>
        </p:nvGrpSpPr>
        <p:grpSpPr>
          <a:xfrm flipH="1">
            <a:off x="6814792" y="2416945"/>
            <a:ext cx="4760154" cy="4458207"/>
            <a:chOff x="419043" y="1812708"/>
            <a:chExt cx="3570115" cy="3343655"/>
          </a:xfrm>
        </p:grpSpPr>
        <p:sp>
          <p:nvSpPr>
            <p:cNvPr id="46" name="Google Shape;697;p31">
              <a:extLst>
                <a:ext uri="{FF2B5EF4-FFF2-40B4-BE49-F238E27FC236}">
                  <a16:creationId xmlns:a16="http://schemas.microsoft.com/office/drawing/2014/main" id="{627EAE1C-9860-4C35-8F73-0BEEFEADFF7B}"/>
                </a:ext>
              </a:extLst>
            </p:cNvPr>
            <p:cNvSpPr/>
            <p:nvPr/>
          </p:nvSpPr>
          <p:spPr>
            <a:xfrm rot="443270">
              <a:off x="419043" y="1812708"/>
              <a:ext cx="3570115" cy="3123685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7" name="Google Shape;698;p31">
              <a:extLst>
                <a:ext uri="{FF2B5EF4-FFF2-40B4-BE49-F238E27FC236}">
                  <a16:creationId xmlns:a16="http://schemas.microsoft.com/office/drawing/2014/main" id="{04D58295-5555-470B-89C2-AFB974308B76}"/>
                </a:ext>
              </a:extLst>
            </p:cNvPr>
            <p:cNvGrpSpPr/>
            <p:nvPr/>
          </p:nvGrpSpPr>
          <p:grpSpPr>
            <a:xfrm>
              <a:off x="697660" y="2111615"/>
              <a:ext cx="2740373" cy="3044748"/>
              <a:chOff x="697660" y="2111615"/>
              <a:chExt cx="2740373" cy="3044748"/>
            </a:xfrm>
          </p:grpSpPr>
          <p:sp>
            <p:nvSpPr>
              <p:cNvPr id="59" name="Google Shape;699;p31">
                <a:extLst>
                  <a:ext uri="{FF2B5EF4-FFF2-40B4-BE49-F238E27FC236}">
                    <a16:creationId xmlns:a16="http://schemas.microsoft.com/office/drawing/2014/main" id="{162D083F-05E6-4D8D-9091-B1D9F638AEEF}"/>
                  </a:ext>
                </a:extLst>
              </p:cNvPr>
              <p:cNvSpPr/>
              <p:nvPr/>
            </p:nvSpPr>
            <p:spPr>
              <a:xfrm>
                <a:off x="1001182" y="2111615"/>
                <a:ext cx="1730962" cy="1972041"/>
              </a:xfrm>
              <a:custGeom>
                <a:avLst/>
                <a:gdLst/>
                <a:ahLst/>
                <a:cxnLst/>
                <a:rect l="l" t="t" r="r" b="b"/>
                <a:pathLst>
                  <a:path w="75039" h="85490" extrusionOk="0">
                    <a:moveTo>
                      <a:pt x="46203" y="0"/>
                    </a:moveTo>
                    <a:cubicBezTo>
                      <a:pt x="45672" y="0"/>
                      <a:pt x="45125" y="20"/>
                      <a:pt x="44562" y="62"/>
                    </a:cubicBezTo>
                    <a:cubicBezTo>
                      <a:pt x="33058" y="889"/>
                      <a:pt x="28121" y="6528"/>
                      <a:pt x="26116" y="12243"/>
                    </a:cubicBezTo>
                    <a:cubicBezTo>
                      <a:pt x="25990" y="12568"/>
                      <a:pt x="25765" y="12869"/>
                      <a:pt x="25439" y="13019"/>
                    </a:cubicBezTo>
                    <a:cubicBezTo>
                      <a:pt x="22807" y="14348"/>
                      <a:pt x="21128" y="17029"/>
                      <a:pt x="21028" y="19962"/>
                    </a:cubicBezTo>
                    <a:cubicBezTo>
                      <a:pt x="21003" y="20639"/>
                      <a:pt x="20577" y="21240"/>
                      <a:pt x="19925" y="21466"/>
                    </a:cubicBezTo>
                    <a:cubicBezTo>
                      <a:pt x="12356" y="24298"/>
                      <a:pt x="8045" y="32493"/>
                      <a:pt x="10201" y="40438"/>
                    </a:cubicBezTo>
                    <a:lnTo>
                      <a:pt x="10226" y="40438"/>
                    </a:lnTo>
                    <a:cubicBezTo>
                      <a:pt x="10351" y="40990"/>
                      <a:pt x="10201" y="41566"/>
                      <a:pt x="9750" y="41917"/>
                    </a:cubicBezTo>
                    <a:cubicBezTo>
                      <a:pt x="3584" y="47030"/>
                      <a:pt x="0" y="55075"/>
                      <a:pt x="1003" y="63747"/>
                    </a:cubicBezTo>
                    <a:cubicBezTo>
                      <a:pt x="2425" y="76106"/>
                      <a:pt x="13061" y="85490"/>
                      <a:pt x="25421" y="85490"/>
                    </a:cubicBezTo>
                    <a:cubicBezTo>
                      <a:pt x="25694" y="85490"/>
                      <a:pt x="25967" y="85485"/>
                      <a:pt x="26241" y="85476"/>
                    </a:cubicBezTo>
                    <a:cubicBezTo>
                      <a:pt x="35615" y="85150"/>
                      <a:pt x="43509" y="79712"/>
                      <a:pt x="47419" y="71967"/>
                    </a:cubicBezTo>
                    <a:cubicBezTo>
                      <a:pt x="49775" y="67331"/>
                      <a:pt x="54487" y="64373"/>
                      <a:pt x="59700" y="64298"/>
                    </a:cubicBezTo>
                    <a:cubicBezTo>
                      <a:pt x="59775" y="64298"/>
                      <a:pt x="59850" y="64298"/>
                      <a:pt x="59925" y="64273"/>
                    </a:cubicBezTo>
                    <a:cubicBezTo>
                      <a:pt x="68597" y="64022"/>
                      <a:pt x="75038" y="57055"/>
                      <a:pt x="74612" y="48383"/>
                    </a:cubicBezTo>
                    <a:cubicBezTo>
                      <a:pt x="74337" y="43270"/>
                      <a:pt x="71580" y="38909"/>
                      <a:pt x="67595" y="36353"/>
                    </a:cubicBezTo>
                    <a:cubicBezTo>
                      <a:pt x="66843" y="35877"/>
                      <a:pt x="66617" y="34899"/>
                      <a:pt x="67068" y="34097"/>
                    </a:cubicBezTo>
                    <a:cubicBezTo>
                      <a:pt x="68321" y="31917"/>
                      <a:pt x="68998" y="29310"/>
                      <a:pt x="68823" y="26578"/>
                    </a:cubicBezTo>
                    <a:cubicBezTo>
                      <a:pt x="68472" y="21616"/>
                      <a:pt x="65489" y="17506"/>
                      <a:pt x="61379" y="15651"/>
                    </a:cubicBezTo>
                    <a:cubicBezTo>
                      <a:pt x="62707" y="15275"/>
                      <a:pt x="63534" y="14974"/>
                      <a:pt x="63534" y="14974"/>
                    </a:cubicBezTo>
                    <a:cubicBezTo>
                      <a:pt x="63534" y="14974"/>
                      <a:pt x="60712" y="0"/>
                      <a:pt x="46203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0;p31">
                <a:extLst>
                  <a:ext uri="{FF2B5EF4-FFF2-40B4-BE49-F238E27FC236}">
                    <a16:creationId xmlns:a16="http://schemas.microsoft.com/office/drawing/2014/main" id="{2460C391-F941-4CA6-BF7F-2BBF0A0C0006}"/>
                  </a:ext>
                </a:extLst>
              </p:cNvPr>
              <p:cNvSpPr/>
              <p:nvPr/>
            </p:nvSpPr>
            <p:spPr>
              <a:xfrm>
                <a:off x="2799755" y="46932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92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01;p31">
                <a:extLst>
                  <a:ext uri="{FF2B5EF4-FFF2-40B4-BE49-F238E27FC236}">
                    <a16:creationId xmlns:a16="http://schemas.microsoft.com/office/drawing/2014/main" id="{A9CFB91D-D09E-4602-A9B2-F5A80FA1B2C6}"/>
                  </a:ext>
                </a:extLst>
              </p:cNvPr>
              <p:cNvSpPr/>
              <p:nvPr/>
            </p:nvSpPr>
            <p:spPr>
              <a:xfrm>
                <a:off x="2499716" y="3042342"/>
                <a:ext cx="938317" cy="1712347"/>
              </a:xfrm>
              <a:custGeom>
                <a:avLst/>
                <a:gdLst/>
                <a:ahLst/>
                <a:cxnLst/>
                <a:rect l="l" t="t" r="r" b="b"/>
                <a:pathLst>
                  <a:path w="40677" h="74232" extrusionOk="0">
                    <a:moveTo>
                      <a:pt x="33197" y="0"/>
                    </a:moveTo>
                    <a:cubicBezTo>
                      <a:pt x="32427" y="0"/>
                      <a:pt x="31728" y="537"/>
                      <a:pt x="31554" y="1318"/>
                    </a:cubicBezTo>
                    <a:lnTo>
                      <a:pt x="31354" y="2120"/>
                    </a:lnTo>
                    <a:cubicBezTo>
                      <a:pt x="31554" y="1218"/>
                      <a:pt x="30978" y="316"/>
                      <a:pt x="30075" y="115"/>
                    </a:cubicBezTo>
                    <a:cubicBezTo>
                      <a:pt x="29954" y="88"/>
                      <a:pt x="29833" y="75"/>
                      <a:pt x="29714" y="75"/>
                    </a:cubicBezTo>
                    <a:cubicBezTo>
                      <a:pt x="28943" y="75"/>
                      <a:pt x="28244" y="612"/>
                      <a:pt x="28070" y="1393"/>
                    </a:cubicBezTo>
                    <a:lnTo>
                      <a:pt x="25464" y="13123"/>
                    </a:lnTo>
                    <a:cubicBezTo>
                      <a:pt x="25088" y="12797"/>
                      <a:pt x="24837" y="12321"/>
                      <a:pt x="24762" y="11820"/>
                    </a:cubicBezTo>
                    <a:cubicBezTo>
                      <a:pt x="24612" y="10591"/>
                      <a:pt x="24186" y="9012"/>
                      <a:pt x="23083" y="8837"/>
                    </a:cubicBezTo>
                    <a:cubicBezTo>
                      <a:pt x="22992" y="8824"/>
                      <a:pt x="22902" y="8818"/>
                      <a:pt x="22814" y="8818"/>
                    </a:cubicBezTo>
                    <a:cubicBezTo>
                      <a:pt x="20689" y="8818"/>
                      <a:pt x="19366" y="12557"/>
                      <a:pt x="19775" y="18837"/>
                    </a:cubicBezTo>
                    <a:cubicBezTo>
                      <a:pt x="20201" y="25454"/>
                      <a:pt x="21604" y="25679"/>
                      <a:pt x="21604" y="25679"/>
                    </a:cubicBezTo>
                    <a:lnTo>
                      <a:pt x="16166" y="43674"/>
                    </a:lnTo>
                    <a:lnTo>
                      <a:pt x="16090" y="43975"/>
                    </a:lnTo>
                    <a:lnTo>
                      <a:pt x="11379" y="33850"/>
                    </a:lnTo>
                    <a:lnTo>
                      <a:pt x="0" y="41293"/>
                    </a:lnTo>
                    <a:lnTo>
                      <a:pt x="10627" y="67309"/>
                    </a:lnTo>
                    <a:cubicBezTo>
                      <a:pt x="10852" y="68136"/>
                      <a:pt x="11178" y="68913"/>
                      <a:pt x="11579" y="69639"/>
                    </a:cubicBezTo>
                    <a:lnTo>
                      <a:pt x="11604" y="69664"/>
                    </a:lnTo>
                    <a:cubicBezTo>
                      <a:pt x="11980" y="70341"/>
                      <a:pt x="12456" y="70993"/>
                      <a:pt x="13008" y="71569"/>
                    </a:cubicBezTo>
                    <a:cubicBezTo>
                      <a:pt x="13308" y="71920"/>
                      <a:pt x="13634" y="72221"/>
                      <a:pt x="14010" y="72522"/>
                    </a:cubicBezTo>
                    <a:cubicBezTo>
                      <a:pt x="15499" y="73720"/>
                      <a:pt x="17116" y="74231"/>
                      <a:pt x="18731" y="74231"/>
                    </a:cubicBezTo>
                    <a:cubicBezTo>
                      <a:pt x="21573" y="74231"/>
                      <a:pt x="24407" y="72647"/>
                      <a:pt x="26516" y="70441"/>
                    </a:cubicBezTo>
                    <a:cubicBezTo>
                      <a:pt x="30577" y="66256"/>
                      <a:pt x="31078" y="61218"/>
                      <a:pt x="31654" y="55679"/>
                    </a:cubicBezTo>
                    <a:cubicBezTo>
                      <a:pt x="32131" y="51118"/>
                      <a:pt x="33684" y="36181"/>
                      <a:pt x="33985" y="33273"/>
                    </a:cubicBezTo>
                    <a:lnTo>
                      <a:pt x="34512" y="28812"/>
                    </a:lnTo>
                    <a:cubicBezTo>
                      <a:pt x="34512" y="28812"/>
                      <a:pt x="38872" y="24727"/>
                      <a:pt x="38196" y="16331"/>
                    </a:cubicBezTo>
                    <a:lnTo>
                      <a:pt x="40502" y="5980"/>
                    </a:lnTo>
                    <a:cubicBezTo>
                      <a:pt x="40677" y="5203"/>
                      <a:pt x="40201" y="4451"/>
                      <a:pt x="39424" y="4276"/>
                    </a:cubicBezTo>
                    <a:lnTo>
                      <a:pt x="39273" y="4251"/>
                    </a:lnTo>
                    <a:cubicBezTo>
                      <a:pt x="39168" y="4226"/>
                      <a:pt x="39063" y="4214"/>
                      <a:pt x="38958" y="4214"/>
                    </a:cubicBezTo>
                    <a:cubicBezTo>
                      <a:pt x="38327" y="4214"/>
                      <a:pt x="37741" y="4644"/>
                      <a:pt x="37578" y="5293"/>
                    </a:cubicBezTo>
                    <a:lnTo>
                      <a:pt x="37578" y="5293"/>
                    </a:lnTo>
                    <a:lnTo>
                      <a:pt x="37845" y="4175"/>
                    </a:lnTo>
                    <a:cubicBezTo>
                      <a:pt x="38045" y="3248"/>
                      <a:pt x="37469" y="2346"/>
                      <a:pt x="36567" y="2145"/>
                    </a:cubicBezTo>
                    <a:cubicBezTo>
                      <a:pt x="36442" y="2118"/>
                      <a:pt x="36318" y="2105"/>
                      <a:pt x="36196" y="2105"/>
                    </a:cubicBezTo>
                    <a:cubicBezTo>
                      <a:pt x="35410" y="2105"/>
                      <a:pt x="34710" y="2642"/>
                      <a:pt x="34537" y="3423"/>
                    </a:cubicBezTo>
                    <a:lnTo>
                      <a:pt x="34837" y="2045"/>
                    </a:lnTo>
                    <a:cubicBezTo>
                      <a:pt x="35038" y="1143"/>
                      <a:pt x="34461" y="241"/>
                      <a:pt x="33559" y="40"/>
                    </a:cubicBezTo>
                    <a:cubicBezTo>
                      <a:pt x="33438" y="13"/>
                      <a:pt x="33317" y="0"/>
                      <a:pt x="33197" y="0"/>
                    </a:cubicBezTo>
                    <a:close/>
                  </a:path>
                </a:pathLst>
              </a:custGeom>
              <a:solidFill>
                <a:srgbClr val="E77D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02;p31">
                <a:extLst>
                  <a:ext uri="{FF2B5EF4-FFF2-40B4-BE49-F238E27FC236}">
                    <a16:creationId xmlns:a16="http://schemas.microsoft.com/office/drawing/2014/main" id="{98D2AEFC-0342-423E-838B-1148C384DABE}"/>
                  </a:ext>
                </a:extLst>
              </p:cNvPr>
              <p:cNvSpPr/>
              <p:nvPr/>
            </p:nvSpPr>
            <p:spPr>
              <a:xfrm>
                <a:off x="3183068" y="3084763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8" y="1"/>
                    </a:moveTo>
                    <a:cubicBezTo>
                      <a:pt x="1655" y="1"/>
                      <a:pt x="1576" y="72"/>
                      <a:pt x="1554" y="181"/>
                    </a:cubicBezTo>
                    <a:lnTo>
                      <a:pt x="25" y="7073"/>
                    </a:lnTo>
                    <a:cubicBezTo>
                      <a:pt x="0" y="7173"/>
                      <a:pt x="50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74"/>
                      <a:pt x="426" y="7173"/>
                    </a:cubicBezTo>
                    <a:lnTo>
                      <a:pt x="1955" y="256"/>
                    </a:lnTo>
                    <a:cubicBezTo>
                      <a:pt x="1980" y="156"/>
                      <a:pt x="1905" y="31"/>
                      <a:pt x="1805" y="6"/>
                    </a:cubicBezTo>
                    <a:cubicBezTo>
                      <a:pt x="1789" y="2"/>
                      <a:pt x="1773" y="1"/>
                      <a:pt x="1758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03;p31">
                <a:extLst>
                  <a:ext uri="{FF2B5EF4-FFF2-40B4-BE49-F238E27FC236}">
                    <a16:creationId xmlns:a16="http://schemas.microsoft.com/office/drawing/2014/main" id="{BA387EE8-FE93-420B-9FEE-CD6ED8777BF9}"/>
                  </a:ext>
                </a:extLst>
              </p:cNvPr>
              <p:cNvSpPr/>
              <p:nvPr/>
            </p:nvSpPr>
            <p:spPr>
              <a:xfrm>
                <a:off x="3257069" y="3111360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7" y="1"/>
                    </a:moveTo>
                    <a:cubicBezTo>
                      <a:pt x="1654" y="1"/>
                      <a:pt x="1576" y="69"/>
                      <a:pt x="1554" y="156"/>
                    </a:cubicBezTo>
                    <a:lnTo>
                      <a:pt x="25" y="7073"/>
                    </a:lnTo>
                    <a:cubicBezTo>
                      <a:pt x="0" y="7173"/>
                      <a:pt x="75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49"/>
                      <a:pt x="426" y="7148"/>
                    </a:cubicBezTo>
                    <a:lnTo>
                      <a:pt x="1955" y="256"/>
                    </a:lnTo>
                    <a:cubicBezTo>
                      <a:pt x="1980" y="131"/>
                      <a:pt x="1905" y="30"/>
                      <a:pt x="1805" y="5"/>
                    </a:cubicBezTo>
                    <a:cubicBezTo>
                      <a:pt x="1788" y="2"/>
                      <a:pt x="1772" y="1"/>
                      <a:pt x="17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704;p31">
                <a:extLst>
                  <a:ext uri="{FF2B5EF4-FFF2-40B4-BE49-F238E27FC236}">
                    <a16:creationId xmlns:a16="http://schemas.microsoft.com/office/drawing/2014/main" id="{52C428C2-E1A0-4D19-8850-7D582D94FF6E}"/>
                  </a:ext>
                </a:extLst>
              </p:cNvPr>
              <p:cNvSpPr/>
              <p:nvPr/>
            </p:nvSpPr>
            <p:spPr>
              <a:xfrm>
                <a:off x="3327586" y="3152997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65" y="0"/>
                    </a:moveTo>
                    <a:cubicBezTo>
                      <a:pt x="1674" y="0"/>
                      <a:pt x="1577" y="68"/>
                      <a:pt x="1555" y="155"/>
                    </a:cubicBezTo>
                    <a:lnTo>
                      <a:pt x="26" y="7048"/>
                    </a:lnTo>
                    <a:cubicBezTo>
                      <a:pt x="1" y="7173"/>
                      <a:pt x="76" y="7273"/>
                      <a:pt x="176" y="7298"/>
                    </a:cubicBezTo>
                    <a:cubicBezTo>
                      <a:pt x="201" y="7323"/>
                      <a:pt x="201" y="7323"/>
                      <a:pt x="227" y="7323"/>
                    </a:cubicBezTo>
                    <a:cubicBezTo>
                      <a:pt x="327" y="7323"/>
                      <a:pt x="402" y="7248"/>
                      <a:pt x="427" y="7148"/>
                    </a:cubicBezTo>
                    <a:lnTo>
                      <a:pt x="1956" y="256"/>
                    </a:lnTo>
                    <a:cubicBezTo>
                      <a:pt x="1981" y="130"/>
                      <a:pt x="1931" y="30"/>
                      <a:pt x="1805" y="5"/>
                    </a:cubicBezTo>
                    <a:cubicBezTo>
                      <a:pt x="1792" y="2"/>
                      <a:pt x="1779" y="0"/>
                      <a:pt x="1765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705;p31">
                <a:extLst>
                  <a:ext uri="{FF2B5EF4-FFF2-40B4-BE49-F238E27FC236}">
                    <a16:creationId xmlns:a16="http://schemas.microsoft.com/office/drawing/2014/main" id="{36096062-3FE0-48A9-84C1-D534DBDD6DF7}"/>
                  </a:ext>
                </a:extLst>
              </p:cNvPr>
              <p:cNvSpPr/>
              <p:nvPr/>
            </p:nvSpPr>
            <p:spPr>
              <a:xfrm>
                <a:off x="3076104" y="3337652"/>
                <a:ext cx="104081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7063" extrusionOk="0">
                    <a:moveTo>
                      <a:pt x="228" y="0"/>
                    </a:moveTo>
                    <a:cubicBezTo>
                      <a:pt x="141" y="0"/>
                      <a:pt x="69" y="47"/>
                      <a:pt x="51" y="120"/>
                    </a:cubicBezTo>
                    <a:cubicBezTo>
                      <a:pt x="1" y="221"/>
                      <a:pt x="26" y="346"/>
                      <a:pt x="151" y="396"/>
                    </a:cubicBezTo>
                    <a:cubicBezTo>
                      <a:pt x="301" y="471"/>
                      <a:pt x="4011" y="2276"/>
                      <a:pt x="2532" y="6787"/>
                    </a:cubicBezTo>
                    <a:cubicBezTo>
                      <a:pt x="2507" y="6887"/>
                      <a:pt x="2557" y="7013"/>
                      <a:pt x="2682" y="7038"/>
                    </a:cubicBezTo>
                    <a:cubicBezTo>
                      <a:pt x="2707" y="7038"/>
                      <a:pt x="2732" y="7063"/>
                      <a:pt x="2732" y="7063"/>
                    </a:cubicBezTo>
                    <a:cubicBezTo>
                      <a:pt x="2833" y="7063"/>
                      <a:pt x="2908" y="6987"/>
                      <a:pt x="2933" y="6912"/>
                    </a:cubicBezTo>
                    <a:cubicBezTo>
                      <a:pt x="4512" y="2050"/>
                      <a:pt x="352" y="45"/>
                      <a:pt x="326" y="20"/>
                    </a:cubicBezTo>
                    <a:cubicBezTo>
                      <a:pt x="293" y="7"/>
                      <a:pt x="259" y="0"/>
                      <a:pt x="228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706;p31">
                <a:extLst>
                  <a:ext uri="{FF2B5EF4-FFF2-40B4-BE49-F238E27FC236}">
                    <a16:creationId xmlns:a16="http://schemas.microsoft.com/office/drawing/2014/main" id="{A3DC7A8F-02E3-4BCF-A7AF-0494A8D9CEC4}"/>
                  </a:ext>
                </a:extLst>
              </p:cNvPr>
              <p:cNvSpPr/>
              <p:nvPr/>
            </p:nvSpPr>
            <p:spPr>
              <a:xfrm>
                <a:off x="2403156" y="3610979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51" y="151"/>
                      <a:pt x="1" y="1"/>
                    </a:cubicBezTo>
                    <a:cubicBezTo>
                      <a:pt x="51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707;p31">
                <a:extLst>
                  <a:ext uri="{FF2B5EF4-FFF2-40B4-BE49-F238E27FC236}">
                    <a16:creationId xmlns:a16="http://schemas.microsoft.com/office/drawing/2014/main" id="{5C3727B9-6304-465A-A496-85B46B0AA04C}"/>
                  </a:ext>
                </a:extLst>
              </p:cNvPr>
              <p:cNvSpPr/>
              <p:nvPr/>
            </p:nvSpPr>
            <p:spPr>
              <a:xfrm>
                <a:off x="2398542" y="359190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5" y="452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25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708;p31">
                <a:extLst>
                  <a:ext uri="{FF2B5EF4-FFF2-40B4-BE49-F238E27FC236}">
                    <a16:creationId xmlns:a16="http://schemas.microsoft.com/office/drawing/2014/main" id="{520EB002-8437-4968-B223-384B2692F13D}"/>
                  </a:ext>
                </a:extLst>
              </p:cNvPr>
              <p:cNvSpPr/>
              <p:nvPr/>
            </p:nvSpPr>
            <p:spPr>
              <a:xfrm>
                <a:off x="2394483" y="3572825"/>
                <a:ext cx="2330" cy="11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77" extrusionOk="0">
                    <a:moveTo>
                      <a:pt x="101" y="477"/>
                    </a:moveTo>
                    <a:cubicBezTo>
                      <a:pt x="76" y="301"/>
                      <a:pt x="26" y="151"/>
                      <a:pt x="1" y="1"/>
                    </a:cubicBezTo>
                    <a:cubicBezTo>
                      <a:pt x="26" y="151"/>
                      <a:pt x="76" y="301"/>
                      <a:pt x="101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709;p31">
                <a:extLst>
                  <a:ext uri="{FF2B5EF4-FFF2-40B4-BE49-F238E27FC236}">
                    <a16:creationId xmlns:a16="http://schemas.microsoft.com/office/drawing/2014/main" id="{F6FE73D2-BC30-4A2F-A97F-FEAF665813D4}"/>
                  </a:ext>
                </a:extLst>
              </p:cNvPr>
              <p:cNvSpPr/>
              <p:nvPr/>
            </p:nvSpPr>
            <p:spPr>
              <a:xfrm>
                <a:off x="2390446" y="3555479"/>
                <a:ext cx="233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27" extrusionOk="0">
                    <a:moveTo>
                      <a:pt x="100" y="427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00" y="4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710;p31">
                <a:extLst>
                  <a:ext uri="{FF2B5EF4-FFF2-40B4-BE49-F238E27FC236}">
                    <a16:creationId xmlns:a16="http://schemas.microsoft.com/office/drawing/2014/main" id="{B958B54F-6134-4921-AA55-587DBCD1BFDF}"/>
                  </a:ext>
                </a:extLst>
              </p:cNvPr>
              <p:cNvSpPr/>
              <p:nvPr/>
            </p:nvSpPr>
            <p:spPr>
              <a:xfrm>
                <a:off x="2407792" y="363063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2"/>
                    </a:moveTo>
                    <a:cubicBezTo>
                      <a:pt x="75" y="302"/>
                      <a:pt x="50" y="151"/>
                      <a:pt x="0" y="1"/>
                    </a:cubicBezTo>
                    <a:cubicBezTo>
                      <a:pt x="50" y="151"/>
                      <a:pt x="75" y="302"/>
                      <a:pt x="100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711;p31">
                <a:extLst>
                  <a:ext uri="{FF2B5EF4-FFF2-40B4-BE49-F238E27FC236}">
                    <a16:creationId xmlns:a16="http://schemas.microsoft.com/office/drawing/2014/main" id="{882F295E-FAF0-4A7D-9FEA-F841D423401F}"/>
                  </a:ext>
                </a:extLst>
              </p:cNvPr>
              <p:cNvSpPr/>
              <p:nvPr/>
            </p:nvSpPr>
            <p:spPr>
              <a:xfrm>
                <a:off x="2386963" y="3538709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2"/>
                    </a:moveTo>
                    <a:cubicBezTo>
                      <a:pt x="51" y="251"/>
                      <a:pt x="26" y="126"/>
                      <a:pt x="1" y="1"/>
                    </a:cubicBezTo>
                    <a:cubicBezTo>
                      <a:pt x="26" y="126"/>
                      <a:pt x="51" y="251"/>
                      <a:pt x="76" y="4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712;p31">
                <a:extLst>
                  <a:ext uri="{FF2B5EF4-FFF2-40B4-BE49-F238E27FC236}">
                    <a16:creationId xmlns:a16="http://schemas.microsoft.com/office/drawing/2014/main" id="{8EFF342A-107F-46B4-AB5B-FEC54A37560B}"/>
                  </a:ext>
                </a:extLst>
              </p:cNvPr>
              <p:cNvSpPr/>
              <p:nvPr/>
            </p:nvSpPr>
            <p:spPr>
              <a:xfrm>
                <a:off x="2427446" y="3712153"/>
                <a:ext cx="2907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2" extrusionOk="0">
                    <a:moveTo>
                      <a:pt x="126" y="502"/>
                    </a:moveTo>
                    <a:cubicBezTo>
                      <a:pt x="75" y="326"/>
                      <a:pt x="50" y="176"/>
                      <a:pt x="0" y="1"/>
                    </a:cubicBezTo>
                    <a:cubicBezTo>
                      <a:pt x="50" y="176"/>
                      <a:pt x="75" y="326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713;p31">
                <a:extLst>
                  <a:ext uri="{FF2B5EF4-FFF2-40B4-BE49-F238E27FC236}">
                    <a16:creationId xmlns:a16="http://schemas.microsoft.com/office/drawing/2014/main" id="{6F66D25F-D65A-439F-9AEE-5BCD5F6C333C}"/>
                  </a:ext>
                </a:extLst>
              </p:cNvPr>
              <p:cNvSpPr/>
              <p:nvPr/>
            </p:nvSpPr>
            <p:spPr>
              <a:xfrm>
                <a:off x="2432636" y="3733537"/>
                <a:ext cx="2930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28" extrusionOk="0">
                    <a:moveTo>
                      <a:pt x="126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714;p31">
                <a:extLst>
                  <a:ext uri="{FF2B5EF4-FFF2-40B4-BE49-F238E27FC236}">
                    <a16:creationId xmlns:a16="http://schemas.microsoft.com/office/drawing/2014/main" id="{485AC178-2F6C-4DBC-B85C-D7E4690F8990}"/>
                  </a:ext>
                </a:extLst>
              </p:cNvPr>
              <p:cNvSpPr/>
              <p:nvPr/>
            </p:nvSpPr>
            <p:spPr>
              <a:xfrm>
                <a:off x="2422809" y="369192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26" y="151"/>
                      <a:pt x="1" y="0"/>
                    </a:cubicBezTo>
                    <a:cubicBezTo>
                      <a:pt x="26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715;p31">
                <a:extLst>
                  <a:ext uri="{FF2B5EF4-FFF2-40B4-BE49-F238E27FC236}">
                    <a16:creationId xmlns:a16="http://schemas.microsoft.com/office/drawing/2014/main" id="{9A1BF825-7790-4A3D-A0A8-D5C8720ABFC4}"/>
                  </a:ext>
                </a:extLst>
              </p:cNvPr>
              <p:cNvSpPr/>
              <p:nvPr/>
            </p:nvSpPr>
            <p:spPr>
              <a:xfrm>
                <a:off x="2417619" y="3671116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1"/>
                    </a:moveTo>
                    <a:cubicBezTo>
                      <a:pt x="75" y="301"/>
                      <a:pt x="25" y="151"/>
                      <a:pt x="0" y="0"/>
                    </a:cubicBezTo>
                    <a:cubicBezTo>
                      <a:pt x="25" y="151"/>
                      <a:pt x="75" y="301"/>
                      <a:pt x="100" y="4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716;p31">
                <a:extLst>
                  <a:ext uri="{FF2B5EF4-FFF2-40B4-BE49-F238E27FC236}">
                    <a16:creationId xmlns:a16="http://schemas.microsoft.com/office/drawing/2014/main" id="{50BEDD5D-DE0A-4A78-8AB6-C5976099B580}"/>
                  </a:ext>
                </a:extLst>
              </p:cNvPr>
              <p:cNvSpPr/>
              <p:nvPr/>
            </p:nvSpPr>
            <p:spPr>
              <a:xfrm>
                <a:off x="2412406" y="3649709"/>
                <a:ext cx="2907" cy="116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3" extrusionOk="0">
                    <a:moveTo>
                      <a:pt x="126" y="502"/>
                    </a:moveTo>
                    <a:cubicBezTo>
                      <a:pt x="76" y="327"/>
                      <a:pt x="51" y="176"/>
                      <a:pt x="1" y="1"/>
                    </a:cubicBezTo>
                    <a:cubicBezTo>
                      <a:pt x="51" y="176"/>
                      <a:pt x="76" y="327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717;p31">
                <a:extLst>
                  <a:ext uri="{FF2B5EF4-FFF2-40B4-BE49-F238E27FC236}">
                    <a16:creationId xmlns:a16="http://schemas.microsoft.com/office/drawing/2014/main" id="{F0ADD78F-F783-4DA0-BBD6-185194277BFE}"/>
                  </a:ext>
                </a:extLst>
              </p:cNvPr>
              <p:cNvSpPr/>
              <p:nvPr/>
            </p:nvSpPr>
            <p:spPr>
              <a:xfrm>
                <a:off x="2377136" y="3491882"/>
                <a:ext cx="1176" cy="7543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7" extrusionOk="0">
                    <a:moveTo>
                      <a:pt x="51" y="327"/>
                    </a:moveTo>
                    <a:cubicBezTo>
                      <a:pt x="51" y="201"/>
                      <a:pt x="26" y="101"/>
                      <a:pt x="1" y="1"/>
                    </a:cubicBezTo>
                    <a:cubicBezTo>
                      <a:pt x="26" y="101"/>
                      <a:pt x="51" y="201"/>
                      <a:pt x="51" y="3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718;p31">
                <a:extLst>
                  <a:ext uri="{FF2B5EF4-FFF2-40B4-BE49-F238E27FC236}">
                    <a16:creationId xmlns:a16="http://schemas.microsoft.com/office/drawing/2014/main" id="{10930186-1AF1-4E75-ADFC-9F3E4BD0D14E}"/>
                  </a:ext>
                </a:extLst>
              </p:cNvPr>
              <p:cNvSpPr/>
              <p:nvPr/>
            </p:nvSpPr>
            <p:spPr>
              <a:xfrm>
                <a:off x="2364426" y="3417304"/>
                <a:ext cx="600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2" extrusionOk="0">
                    <a:moveTo>
                      <a:pt x="25" y="251"/>
                    </a:moveTo>
                    <a:cubicBezTo>
                      <a:pt x="25" y="151"/>
                      <a:pt x="0" y="76"/>
                      <a:pt x="0" y="1"/>
                    </a:cubicBezTo>
                    <a:cubicBezTo>
                      <a:pt x="0" y="76"/>
                      <a:pt x="25" y="151"/>
                      <a:pt x="25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719;p31">
                <a:extLst>
                  <a:ext uri="{FF2B5EF4-FFF2-40B4-BE49-F238E27FC236}">
                    <a16:creationId xmlns:a16="http://schemas.microsoft.com/office/drawing/2014/main" id="{8DF6C1BA-6C27-4A54-88FD-FEE47F6D6482}"/>
                  </a:ext>
                </a:extLst>
              </p:cNvPr>
              <p:cNvSpPr/>
              <p:nvPr/>
            </p:nvSpPr>
            <p:spPr>
              <a:xfrm>
                <a:off x="2365579" y="3427708"/>
                <a:ext cx="1176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52" extrusionOk="0">
                    <a:moveTo>
                      <a:pt x="51" y="251"/>
                    </a:moveTo>
                    <a:cubicBezTo>
                      <a:pt x="26" y="176"/>
                      <a:pt x="26" y="101"/>
                      <a:pt x="0" y="1"/>
                    </a:cubicBezTo>
                    <a:cubicBezTo>
                      <a:pt x="26" y="101"/>
                      <a:pt x="26" y="176"/>
                      <a:pt x="51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720;p31">
                <a:extLst>
                  <a:ext uri="{FF2B5EF4-FFF2-40B4-BE49-F238E27FC236}">
                    <a16:creationId xmlns:a16="http://schemas.microsoft.com/office/drawing/2014/main" id="{1832AF39-4939-4F1A-9F3D-5D74488BD66E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1176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7" extrusionOk="0">
                    <a:moveTo>
                      <a:pt x="50" y="376"/>
                    </a:moveTo>
                    <a:cubicBezTo>
                      <a:pt x="25" y="226"/>
                      <a:pt x="25" y="101"/>
                      <a:pt x="0" y="0"/>
                    </a:cubicBezTo>
                    <a:cubicBezTo>
                      <a:pt x="25" y="101"/>
                      <a:pt x="25" y="226"/>
                      <a:pt x="50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721;p31">
                <a:extLst>
                  <a:ext uri="{FF2B5EF4-FFF2-40B4-BE49-F238E27FC236}">
                    <a16:creationId xmlns:a16="http://schemas.microsoft.com/office/drawing/2014/main" id="{BB173B7B-A755-4B72-86E2-614965A4EB6C}"/>
                  </a:ext>
                </a:extLst>
              </p:cNvPr>
              <p:cNvSpPr/>
              <p:nvPr/>
            </p:nvSpPr>
            <p:spPr>
              <a:xfrm>
                <a:off x="2367309" y="3438688"/>
                <a:ext cx="1176" cy="6390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7" extrusionOk="0">
                    <a:moveTo>
                      <a:pt x="51" y="277"/>
                    </a:moveTo>
                    <a:cubicBezTo>
                      <a:pt x="26" y="176"/>
                      <a:pt x="26" y="101"/>
                      <a:pt x="1" y="1"/>
                    </a:cubicBezTo>
                    <a:cubicBezTo>
                      <a:pt x="26" y="101"/>
                      <a:pt x="26" y="176"/>
                      <a:pt x="51" y="2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722;p31">
                <a:extLst>
                  <a:ext uri="{FF2B5EF4-FFF2-40B4-BE49-F238E27FC236}">
                    <a16:creationId xmlns:a16="http://schemas.microsoft.com/office/drawing/2014/main" id="{FAF606FA-1B41-4426-8961-D2971D5D55D2}"/>
                  </a:ext>
                </a:extLst>
              </p:cNvPr>
              <p:cNvSpPr/>
              <p:nvPr/>
            </p:nvSpPr>
            <p:spPr>
              <a:xfrm>
                <a:off x="2371369" y="3463555"/>
                <a:ext cx="1753" cy="696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02" extrusionOk="0">
                    <a:moveTo>
                      <a:pt x="75" y="301"/>
                    </a:moveTo>
                    <a:cubicBezTo>
                      <a:pt x="50" y="201"/>
                      <a:pt x="25" y="101"/>
                      <a:pt x="0" y="1"/>
                    </a:cubicBezTo>
                    <a:cubicBezTo>
                      <a:pt x="25" y="101"/>
                      <a:pt x="50" y="201"/>
                      <a:pt x="75" y="3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723;p31">
                <a:extLst>
                  <a:ext uri="{FF2B5EF4-FFF2-40B4-BE49-F238E27FC236}">
                    <a16:creationId xmlns:a16="http://schemas.microsoft.com/office/drawing/2014/main" id="{521771D6-AFEB-42C7-9566-821D89DC04C6}"/>
                  </a:ext>
                </a:extLst>
              </p:cNvPr>
              <p:cNvSpPr/>
              <p:nvPr/>
            </p:nvSpPr>
            <p:spPr>
              <a:xfrm>
                <a:off x="2438426" y="3754943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7"/>
                    </a:moveTo>
                    <a:cubicBezTo>
                      <a:pt x="76" y="351"/>
                      <a:pt x="25" y="176"/>
                      <a:pt x="0" y="0"/>
                    </a:cubicBezTo>
                    <a:cubicBezTo>
                      <a:pt x="25" y="176"/>
                      <a:pt x="76" y="351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724;p31">
                <a:extLst>
                  <a:ext uri="{FF2B5EF4-FFF2-40B4-BE49-F238E27FC236}">
                    <a16:creationId xmlns:a16="http://schemas.microsoft.com/office/drawing/2014/main" id="{5339C93B-6970-41DB-97F2-D7837EACC796}"/>
                  </a:ext>
                </a:extLst>
              </p:cNvPr>
              <p:cNvSpPr/>
              <p:nvPr/>
            </p:nvSpPr>
            <p:spPr>
              <a:xfrm>
                <a:off x="2380042" y="3506345"/>
                <a:ext cx="1753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77" extrusionOk="0">
                    <a:moveTo>
                      <a:pt x="75" y="376"/>
                    </a:moveTo>
                    <a:cubicBezTo>
                      <a:pt x="50" y="251"/>
                      <a:pt x="25" y="126"/>
                      <a:pt x="0" y="0"/>
                    </a:cubicBezTo>
                    <a:cubicBezTo>
                      <a:pt x="25" y="126"/>
                      <a:pt x="50" y="251"/>
                      <a:pt x="75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725;p31">
                <a:extLst>
                  <a:ext uri="{FF2B5EF4-FFF2-40B4-BE49-F238E27FC236}">
                    <a16:creationId xmlns:a16="http://schemas.microsoft.com/office/drawing/2014/main" id="{941ADBC9-2CF3-4987-AB2F-DC60446FA142}"/>
                  </a:ext>
                </a:extLst>
              </p:cNvPr>
              <p:cNvSpPr/>
              <p:nvPr/>
            </p:nvSpPr>
            <p:spPr>
              <a:xfrm>
                <a:off x="2383502" y="3521962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1"/>
                    </a:moveTo>
                    <a:cubicBezTo>
                      <a:pt x="51" y="251"/>
                      <a:pt x="25" y="125"/>
                      <a:pt x="0" y="0"/>
                    </a:cubicBezTo>
                    <a:cubicBezTo>
                      <a:pt x="25" y="125"/>
                      <a:pt x="51" y="251"/>
                      <a:pt x="76" y="4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726;p31">
                <a:extLst>
                  <a:ext uri="{FF2B5EF4-FFF2-40B4-BE49-F238E27FC236}">
                    <a16:creationId xmlns:a16="http://schemas.microsoft.com/office/drawing/2014/main" id="{18851EA9-0CC9-4E39-A70A-838188B66C60}"/>
                  </a:ext>
                </a:extLst>
              </p:cNvPr>
              <p:cNvSpPr/>
              <p:nvPr/>
            </p:nvSpPr>
            <p:spPr>
              <a:xfrm>
                <a:off x="2369616" y="3450844"/>
                <a:ext cx="1200" cy="63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276" extrusionOk="0">
                    <a:moveTo>
                      <a:pt x="51" y="276"/>
                    </a:moveTo>
                    <a:cubicBezTo>
                      <a:pt x="26" y="201"/>
                      <a:pt x="1" y="101"/>
                      <a:pt x="1" y="0"/>
                    </a:cubicBezTo>
                    <a:cubicBezTo>
                      <a:pt x="1" y="101"/>
                      <a:pt x="26" y="201"/>
                      <a:pt x="51" y="2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727;p31">
                <a:extLst>
                  <a:ext uri="{FF2B5EF4-FFF2-40B4-BE49-F238E27FC236}">
                    <a16:creationId xmlns:a16="http://schemas.microsoft.com/office/drawing/2014/main" id="{B1A0D7D4-C324-4904-993C-686AEFBB4959}"/>
                  </a:ext>
                </a:extLst>
              </p:cNvPr>
              <p:cNvSpPr/>
              <p:nvPr/>
            </p:nvSpPr>
            <p:spPr>
              <a:xfrm>
                <a:off x="2374252" y="3476865"/>
                <a:ext cx="1176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6" extrusionOk="0">
                    <a:moveTo>
                      <a:pt x="51" y="326"/>
                    </a:moveTo>
                    <a:cubicBezTo>
                      <a:pt x="25" y="226"/>
                      <a:pt x="25" y="100"/>
                      <a:pt x="0" y="0"/>
                    </a:cubicBezTo>
                    <a:cubicBezTo>
                      <a:pt x="25" y="100"/>
                      <a:pt x="25" y="226"/>
                      <a:pt x="51" y="3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728;p31">
                <a:extLst>
                  <a:ext uri="{FF2B5EF4-FFF2-40B4-BE49-F238E27FC236}">
                    <a16:creationId xmlns:a16="http://schemas.microsoft.com/office/drawing/2014/main" id="{885698DB-579C-4DC5-B6BA-4375CEF84E54}"/>
                  </a:ext>
                </a:extLst>
              </p:cNvPr>
              <p:cNvSpPr/>
              <p:nvPr/>
            </p:nvSpPr>
            <p:spPr>
              <a:xfrm>
                <a:off x="2460386" y="3843961"/>
                <a:ext cx="3506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28" extrusionOk="0">
                    <a:moveTo>
                      <a:pt x="151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51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729;p31">
                <a:extLst>
                  <a:ext uri="{FF2B5EF4-FFF2-40B4-BE49-F238E27FC236}">
                    <a16:creationId xmlns:a16="http://schemas.microsoft.com/office/drawing/2014/main" id="{2F84673C-C86A-4DDB-B154-9A92AE61EE28}"/>
                  </a:ext>
                </a:extLst>
              </p:cNvPr>
              <p:cNvSpPr/>
              <p:nvPr/>
            </p:nvSpPr>
            <p:spPr>
              <a:xfrm>
                <a:off x="2454620" y="3820847"/>
                <a:ext cx="3483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7" extrusionOk="0">
                    <a:moveTo>
                      <a:pt x="151" y="577"/>
                    </a:moveTo>
                    <a:cubicBezTo>
                      <a:pt x="100" y="376"/>
                      <a:pt x="50" y="201"/>
                      <a:pt x="0" y="0"/>
                    </a:cubicBezTo>
                    <a:cubicBezTo>
                      <a:pt x="50" y="201"/>
                      <a:pt x="100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30;p31">
                <a:extLst>
                  <a:ext uri="{FF2B5EF4-FFF2-40B4-BE49-F238E27FC236}">
                    <a16:creationId xmlns:a16="http://schemas.microsoft.com/office/drawing/2014/main" id="{B4527715-1696-445F-896E-C6A6893E0094}"/>
                  </a:ext>
                </a:extLst>
              </p:cNvPr>
              <p:cNvSpPr/>
              <p:nvPr/>
            </p:nvSpPr>
            <p:spPr>
              <a:xfrm>
                <a:off x="2484100" y="3934155"/>
                <a:ext cx="3483" cy="1333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8" extrusionOk="0">
                    <a:moveTo>
                      <a:pt x="151" y="577"/>
                    </a:moveTo>
                    <a:cubicBezTo>
                      <a:pt x="101" y="377"/>
                      <a:pt x="50" y="201"/>
                      <a:pt x="0" y="1"/>
                    </a:cubicBezTo>
                    <a:cubicBezTo>
                      <a:pt x="50" y="201"/>
                      <a:pt x="101" y="377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31;p31">
                <a:extLst>
                  <a:ext uri="{FF2B5EF4-FFF2-40B4-BE49-F238E27FC236}">
                    <a16:creationId xmlns:a16="http://schemas.microsoft.com/office/drawing/2014/main" id="{A667BFD4-3847-4AEA-AF32-A0D8433DF929}"/>
                  </a:ext>
                </a:extLst>
              </p:cNvPr>
              <p:cNvSpPr/>
              <p:nvPr/>
            </p:nvSpPr>
            <p:spPr>
              <a:xfrm>
                <a:off x="2449406" y="3799464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6"/>
                    </a:moveTo>
                    <a:cubicBezTo>
                      <a:pt x="76" y="351"/>
                      <a:pt x="51" y="176"/>
                      <a:pt x="1" y="0"/>
                    </a:cubicBezTo>
                    <a:cubicBezTo>
                      <a:pt x="51" y="176"/>
                      <a:pt x="76" y="351"/>
                      <a:pt x="126" y="5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32;p31">
                <a:extLst>
                  <a:ext uri="{FF2B5EF4-FFF2-40B4-BE49-F238E27FC236}">
                    <a16:creationId xmlns:a16="http://schemas.microsoft.com/office/drawing/2014/main" id="{2929771B-0A0D-4B3F-92F1-480F36B3012B}"/>
                  </a:ext>
                </a:extLst>
              </p:cNvPr>
              <p:cNvSpPr/>
              <p:nvPr/>
            </p:nvSpPr>
            <p:spPr>
              <a:xfrm>
                <a:off x="2478310" y="3911618"/>
                <a:ext cx="3506" cy="1273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52" extrusionOk="0">
                    <a:moveTo>
                      <a:pt x="151" y="552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33;p31">
                <a:extLst>
                  <a:ext uri="{FF2B5EF4-FFF2-40B4-BE49-F238E27FC236}">
                    <a16:creationId xmlns:a16="http://schemas.microsoft.com/office/drawing/2014/main" id="{C65213E6-D3FE-4162-B227-355BBE07639F}"/>
                  </a:ext>
                </a:extLst>
              </p:cNvPr>
              <p:cNvSpPr/>
              <p:nvPr/>
            </p:nvSpPr>
            <p:spPr>
              <a:xfrm>
                <a:off x="2472543" y="3889634"/>
                <a:ext cx="2907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8" extrusionOk="0">
                    <a:moveTo>
                      <a:pt x="125" y="527"/>
                    </a:moveTo>
                    <a:cubicBezTo>
                      <a:pt x="100" y="352"/>
                      <a:pt x="50" y="176"/>
                      <a:pt x="0" y="1"/>
                    </a:cubicBezTo>
                    <a:cubicBezTo>
                      <a:pt x="50" y="176"/>
                      <a:pt x="100" y="352"/>
                      <a:pt x="125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34;p31">
                <a:extLst>
                  <a:ext uri="{FF2B5EF4-FFF2-40B4-BE49-F238E27FC236}">
                    <a16:creationId xmlns:a16="http://schemas.microsoft.com/office/drawing/2014/main" id="{89E4CF25-AE3E-4AE1-B3A2-631C51BD35C3}"/>
                  </a:ext>
                </a:extLst>
              </p:cNvPr>
              <p:cNvSpPr/>
              <p:nvPr/>
            </p:nvSpPr>
            <p:spPr>
              <a:xfrm>
                <a:off x="2466753" y="3868251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1"/>
                      <a:pt x="51" y="151"/>
                      <a:pt x="0" y="1"/>
                    </a:cubicBezTo>
                    <a:cubicBezTo>
                      <a:pt x="51" y="151"/>
                      <a:pt x="76" y="301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35;p31">
                <a:extLst>
                  <a:ext uri="{FF2B5EF4-FFF2-40B4-BE49-F238E27FC236}">
                    <a16:creationId xmlns:a16="http://schemas.microsoft.com/office/drawing/2014/main" id="{52A17F84-F493-4078-A9D1-7810E1D2125F}"/>
                  </a:ext>
                </a:extLst>
              </p:cNvPr>
              <p:cNvSpPr/>
              <p:nvPr/>
            </p:nvSpPr>
            <p:spPr>
              <a:xfrm>
                <a:off x="2496233" y="398098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2"/>
                      <a:pt x="51" y="151"/>
                      <a:pt x="1" y="1"/>
                    </a:cubicBezTo>
                    <a:cubicBezTo>
                      <a:pt x="51" y="151"/>
                      <a:pt x="76" y="302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36;p31">
                <a:extLst>
                  <a:ext uri="{FF2B5EF4-FFF2-40B4-BE49-F238E27FC236}">
                    <a16:creationId xmlns:a16="http://schemas.microsoft.com/office/drawing/2014/main" id="{A46CFC98-BD1E-4EA3-8187-37683BDBC605}"/>
                  </a:ext>
                </a:extLst>
              </p:cNvPr>
              <p:cNvSpPr/>
              <p:nvPr/>
            </p:nvSpPr>
            <p:spPr>
              <a:xfrm>
                <a:off x="2489867" y="3956715"/>
                <a:ext cx="3506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77" extrusionOk="0">
                    <a:moveTo>
                      <a:pt x="151" y="577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37;p31">
                <a:extLst>
                  <a:ext uri="{FF2B5EF4-FFF2-40B4-BE49-F238E27FC236}">
                    <a16:creationId xmlns:a16="http://schemas.microsoft.com/office/drawing/2014/main" id="{00FF8B8E-6C3A-4CFC-B764-710AD316F2B6}"/>
                  </a:ext>
                </a:extLst>
              </p:cNvPr>
              <p:cNvSpPr/>
              <p:nvPr/>
            </p:nvSpPr>
            <p:spPr>
              <a:xfrm>
                <a:off x="2443616" y="3778057"/>
                <a:ext cx="2930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78" extrusionOk="0">
                    <a:moveTo>
                      <a:pt x="126" y="477"/>
                    </a:moveTo>
                    <a:cubicBezTo>
                      <a:pt x="101" y="327"/>
                      <a:pt x="51" y="151"/>
                      <a:pt x="1" y="1"/>
                    </a:cubicBezTo>
                    <a:cubicBezTo>
                      <a:pt x="51" y="151"/>
                      <a:pt x="101" y="327"/>
                      <a:pt x="126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38;p31">
                <a:extLst>
                  <a:ext uri="{FF2B5EF4-FFF2-40B4-BE49-F238E27FC236}">
                    <a16:creationId xmlns:a16="http://schemas.microsoft.com/office/drawing/2014/main" id="{2C8A7A62-E8BF-40FC-BF0F-E3127CFCA9DC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399506" cy="605360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26243" extrusionOk="0">
                    <a:moveTo>
                      <a:pt x="0" y="0"/>
                    </a:moveTo>
                    <a:cubicBezTo>
                      <a:pt x="25" y="101"/>
                      <a:pt x="25" y="226"/>
                      <a:pt x="50" y="376"/>
                    </a:cubicBezTo>
                    <a:cubicBezTo>
                      <a:pt x="50" y="426"/>
                      <a:pt x="50" y="477"/>
                      <a:pt x="75" y="527"/>
                    </a:cubicBezTo>
                    <a:cubicBezTo>
                      <a:pt x="75" y="602"/>
                      <a:pt x="100" y="677"/>
                      <a:pt x="100" y="777"/>
                    </a:cubicBezTo>
                    <a:cubicBezTo>
                      <a:pt x="100" y="852"/>
                      <a:pt x="125" y="928"/>
                      <a:pt x="125" y="978"/>
                    </a:cubicBezTo>
                    <a:cubicBezTo>
                      <a:pt x="151" y="1078"/>
                      <a:pt x="151" y="1153"/>
                      <a:pt x="176" y="1228"/>
                    </a:cubicBezTo>
                    <a:cubicBezTo>
                      <a:pt x="176" y="1304"/>
                      <a:pt x="201" y="1379"/>
                      <a:pt x="201" y="1454"/>
                    </a:cubicBezTo>
                    <a:cubicBezTo>
                      <a:pt x="226" y="1554"/>
                      <a:pt x="226" y="1629"/>
                      <a:pt x="251" y="1730"/>
                    </a:cubicBezTo>
                    <a:cubicBezTo>
                      <a:pt x="251" y="1805"/>
                      <a:pt x="276" y="1905"/>
                      <a:pt x="301" y="1980"/>
                    </a:cubicBezTo>
                    <a:cubicBezTo>
                      <a:pt x="301" y="2081"/>
                      <a:pt x="326" y="2181"/>
                      <a:pt x="351" y="2256"/>
                    </a:cubicBezTo>
                    <a:cubicBezTo>
                      <a:pt x="351" y="2356"/>
                      <a:pt x="376" y="2431"/>
                      <a:pt x="376" y="2532"/>
                    </a:cubicBezTo>
                    <a:cubicBezTo>
                      <a:pt x="401" y="2632"/>
                      <a:pt x="426" y="2732"/>
                      <a:pt x="451" y="2832"/>
                    </a:cubicBezTo>
                    <a:cubicBezTo>
                      <a:pt x="451" y="2933"/>
                      <a:pt x="476" y="3008"/>
                      <a:pt x="501" y="3108"/>
                    </a:cubicBezTo>
                    <a:cubicBezTo>
                      <a:pt x="526" y="3208"/>
                      <a:pt x="526" y="3334"/>
                      <a:pt x="552" y="3434"/>
                    </a:cubicBezTo>
                    <a:cubicBezTo>
                      <a:pt x="577" y="3534"/>
                      <a:pt x="602" y="3634"/>
                      <a:pt x="627" y="3760"/>
                    </a:cubicBezTo>
                    <a:cubicBezTo>
                      <a:pt x="652" y="3860"/>
                      <a:pt x="677" y="3960"/>
                      <a:pt x="677" y="4086"/>
                    </a:cubicBezTo>
                    <a:cubicBezTo>
                      <a:pt x="702" y="4186"/>
                      <a:pt x="727" y="4286"/>
                      <a:pt x="752" y="4386"/>
                    </a:cubicBezTo>
                    <a:cubicBezTo>
                      <a:pt x="777" y="4512"/>
                      <a:pt x="802" y="4637"/>
                      <a:pt x="827" y="4762"/>
                    </a:cubicBezTo>
                    <a:cubicBezTo>
                      <a:pt x="852" y="4863"/>
                      <a:pt x="877" y="4963"/>
                      <a:pt x="902" y="5063"/>
                    </a:cubicBezTo>
                    <a:cubicBezTo>
                      <a:pt x="927" y="5188"/>
                      <a:pt x="953" y="5314"/>
                      <a:pt x="978" y="5464"/>
                    </a:cubicBezTo>
                    <a:cubicBezTo>
                      <a:pt x="1003" y="5564"/>
                      <a:pt x="1028" y="5665"/>
                      <a:pt x="1053" y="5790"/>
                    </a:cubicBezTo>
                    <a:cubicBezTo>
                      <a:pt x="1078" y="5915"/>
                      <a:pt x="1103" y="6040"/>
                      <a:pt x="1128" y="6191"/>
                    </a:cubicBezTo>
                    <a:cubicBezTo>
                      <a:pt x="1153" y="6291"/>
                      <a:pt x="1178" y="6416"/>
                      <a:pt x="1203" y="6517"/>
                    </a:cubicBezTo>
                    <a:cubicBezTo>
                      <a:pt x="1253" y="6667"/>
                      <a:pt x="1278" y="6817"/>
                      <a:pt x="1303" y="6943"/>
                    </a:cubicBezTo>
                    <a:cubicBezTo>
                      <a:pt x="1328" y="7068"/>
                      <a:pt x="1354" y="7168"/>
                      <a:pt x="1379" y="7269"/>
                    </a:cubicBezTo>
                    <a:cubicBezTo>
                      <a:pt x="1404" y="7419"/>
                      <a:pt x="1454" y="7569"/>
                      <a:pt x="1479" y="7745"/>
                    </a:cubicBezTo>
                    <a:cubicBezTo>
                      <a:pt x="1504" y="7845"/>
                      <a:pt x="1529" y="7970"/>
                      <a:pt x="1554" y="8071"/>
                    </a:cubicBezTo>
                    <a:cubicBezTo>
                      <a:pt x="1604" y="8246"/>
                      <a:pt x="1629" y="8396"/>
                      <a:pt x="1679" y="8547"/>
                    </a:cubicBezTo>
                    <a:cubicBezTo>
                      <a:pt x="1704" y="8672"/>
                      <a:pt x="1729" y="8797"/>
                      <a:pt x="1755" y="8923"/>
                    </a:cubicBezTo>
                    <a:cubicBezTo>
                      <a:pt x="1805" y="9073"/>
                      <a:pt x="1830" y="9223"/>
                      <a:pt x="1855" y="9374"/>
                    </a:cubicBezTo>
                    <a:cubicBezTo>
                      <a:pt x="1905" y="9499"/>
                      <a:pt x="1930" y="9650"/>
                      <a:pt x="1955" y="9775"/>
                    </a:cubicBezTo>
                    <a:cubicBezTo>
                      <a:pt x="2005" y="9925"/>
                      <a:pt x="2030" y="10076"/>
                      <a:pt x="2055" y="10226"/>
                    </a:cubicBezTo>
                    <a:cubicBezTo>
                      <a:pt x="2105" y="10351"/>
                      <a:pt x="2130" y="10477"/>
                      <a:pt x="2156" y="10602"/>
                    </a:cubicBezTo>
                    <a:cubicBezTo>
                      <a:pt x="2206" y="10777"/>
                      <a:pt x="2231" y="10928"/>
                      <a:pt x="2281" y="11103"/>
                    </a:cubicBezTo>
                    <a:cubicBezTo>
                      <a:pt x="2306" y="11228"/>
                      <a:pt x="2331" y="11379"/>
                      <a:pt x="2381" y="11529"/>
                    </a:cubicBezTo>
                    <a:cubicBezTo>
                      <a:pt x="2406" y="11680"/>
                      <a:pt x="2456" y="11830"/>
                      <a:pt x="2481" y="11980"/>
                    </a:cubicBezTo>
                    <a:cubicBezTo>
                      <a:pt x="2532" y="12131"/>
                      <a:pt x="2557" y="12281"/>
                      <a:pt x="2607" y="12431"/>
                    </a:cubicBezTo>
                    <a:cubicBezTo>
                      <a:pt x="2632" y="12582"/>
                      <a:pt x="2682" y="12732"/>
                      <a:pt x="2707" y="12883"/>
                    </a:cubicBezTo>
                    <a:cubicBezTo>
                      <a:pt x="2732" y="13033"/>
                      <a:pt x="2782" y="13158"/>
                      <a:pt x="2807" y="13309"/>
                    </a:cubicBezTo>
                    <a:cubicBezTo>
                      <a:pt x="2857" y="13484"/>
                      <a:pt x="2882" y="13634"/>
                      <a:pt x="2933" y="13810"/>
                    </a:cubicBezTo>
                    <a:cubicBezTo>
                      <a:pt x="2983" y="13960"/>
                      <a:pt x="3008" y="14086"/>
                      <a:pt x="3033" y="14236"/>
                    </a:cubicBezTo>
                    <a:cubicBezTo>
                      <a:pt x="3083" y="14411"/>
                      <a:pt x="3133" y="14587"/>
                      <a:pt x="3158" y="14762"/>
                    </a:cubicBezTo>
                    <a:cubicBezTo>
                      <a:pt x="3208" y="14888"/>
                      <a:pt x="3233" y="15038"/>
                      <a:pt x="3283" y="15163"/>
                    </a:cubicBezTo>
                    <a:cubicBezTo>
                      <a:pt x="3308" y="15339"/>
                      <a:pt x="3359" y="15514"/>
                      <a:pt x="3409" y="15690"/>
                    </a:cubicBezTo>
                    <a:cubicBezTo>
                      <a:pt x="3434" y="15840"/>
                      <a:pt x="3484" y="15990"/>
                      <a:pt x="3509" y="16166"/>
                    </a:cubicBezTo>
                    <a:cubicBezTo>
                      <a:pt x="3559" y="16316"/>
                      <a:pt x="3609" y="16492"/>
                      <a:pt x="3634" y="16642"/>
                    </a:cubicBezTo>
                    <a:cubicBezTo>
                      <a:pt x="3684" y="16792"/>
                      <a:pt x="3709" y="16943"/>
                      <a:pt x="3760" y="17093"/>
                    </a:cubicBezTo>
                    <a:cubicBezTo>
                      <a:pt x="3810" y="17269"/>
                      <a:pt x="3835" y="17444"/>
                      <a:pt x="3885" y="17619"/>
                    </a:cubicBezTo>
                    <a:cubicBezTo>
                      <a:pt x="3935" y="17745"/>
                      <a:pt x="3960" y="17895"/>
                      <a:pt x="3985" y="18020"/>
                    </a:cubicBezTo>
                    <a:cubicBezTo>
                      <a:pt x="4035" y="18221"/>
                      <a:pt x="4085" y="18396"/>
                      <a:pt x="4136" y="18597"/>
                    </a:cubicBezTo>
                    <a:cubicBezTo>
                      <a:pt x="4186" y="18747"/>
                      <a:pt x="4211" y="18873"/>
                      <a:pt x="4236" y="19023"/>
                    </a:cubicBezTo>
                    <a:cubicBezTo>
                      <a:pt x="4286" y="19198"/>
                      <a:pt x="4336" y="19374"/>
                      <a:pt x="4386" y="19549"/>
                    </a:cubicBezTo>
                    <a:cubicBezTo>
                      <a:pt x="4436" y="19725"/>
                      <a:pt x="4461" y="19900"/>
                      <a:pt x="4511" y="20076"/>
                    </a:cubicBezTo>
                    <a:cubicBezTo>
                      <a:pt x="4562" y="20226"/>
                      <a:pt x="4587" y="20376"/>
                      <a:pt x="4637" y="20527"/>
                    </a:cubicBezTo>
                    <a:cubicBezTo>
                      <a:pt x="4687" y="20677"/>
                      <a:pt x="4712" y="20853"/>
                      <a:pt x="4762" y="21003"/>
                    </a:cubicBezTo>
                    <a:cubicBezTo>
                      <a:pt x="4812" y="21178"/>
                      <a:pt x="4862" y="21354"/>
                      <a:pt x="4887" y="21529"/>
                    </a:cubicBezTo>
                    <a:cubicBezTo>
                      <a:pt x="4938" y="21680"/>
                      <a:pt x="4963" y="21805"/>
                      <a:pt x="5013" y="21955"/>
                    </a:cubicBezTo>
                    <a:cubicBezTo>
                      <a:pt x="5063" y="22131"/>
                      <a:pt x="5113" y="22331"/>
                      <a:pt x="5163" y="22507"/>
                    </a:cubicBezTo>
                    <a:lnTo>
                      <a:pt x="5263" y="22933"/>
                    </a:lnTo>
                    <a:cubicBezTo>
                      <a:pt x="5313" y="23133"/>
                      <a:pt x="5364" y="23309"/>
                      <a:pt x="5414" y="23509"/>
                    </a:cubicBezTo>
                    <a:cubicBezTo>
                      <a:pt x="5439" y="23635"/>
                      <a:pt x="5489" y="23760"/>
                      <a:pt x="5514" y="23910"/>
                    </a:cubicBezTo>
                    <a:cubicBezTo>
                      <a:pt x="5564" y="24086"/>
                      <a:pt x="5614" y="24286"/>
                      <a:pt x="5664" y="24487"/>
                    </a:cubicBezTo>
                    <a:cubicBezTo>
                      <a:pt x="5714" y="24637"/>
                      <a:pt x="5740" y="24787"/>
                      <a:pt x="5790" y="24963"/>
                    </a:cubicBezTo>
                    <a:cubicBezTo>
                      <a:pt x="5840" y="25113"/>
                      <a:pt x="5865" y="25264"/>
                      <a:pt x="5915" y="25414"/>
                    </a:cubicBezTo>
                    <a:cubicBezTo>
                      <a:pt x="5915" y="25464"/>
                      <a:pt x="5940" y="25514"/>
                      <a:pt x="5940" y="25564"/>
                    </a:cubicBezTo>
                    <a:cubicBezTo>
                      <a:pt x="6067" y="26038"/>
                      <a:pt x="6372" y="26242"/>
                      <a:pt x="6805" y="26242"/>
                    </a:cubicBezTo>
                    <a:cubicBezTo>
                      <a:pt x="9533" y="26242"/>
                      <a:pt x="17319" y="18121"/>
                      <a:pt x="17319" y="18121"/>
                    </a:cubicBezTo>
                    <a:cubicBezTo>
                      <a:pt x="7394" y="97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39;p31">
                <a:extLst>
                  <a:ext uri="{FF2B5EF4-FFF2-40B4-BE49-F238E27FC236}">
                    <a16:creationId xmlns:a16="http://schemas.microsoft.com/office/drawing/2014/main" id="{8FD99F81-E776-4D20-AF9D-CE59A4096C85}"/>
                  </a:ext>
                </a:extLst>
              </p:cNvPr>
              <p:cNvSpPr/>
              <p:nvPr/>
            </p:nvSpPr>
            <p:spPr>
              <a:xfrm>
                <a:off x="931219" y="3357721"/>
                <a:ext cx="1767386" cy="1798642"/>
              </a:xfrm>
              <a:custGeom>
                <a:avLst/>
                <a:gdLst/>
                <a:ahLst/>
                <a:cxnLst/>
                <a:rect l="l" t="t" r="r" b="b"/>
                <a:pathLst>
                  <a:path w="76618" h="77973" extrusionOk="0">
                    <a:moveTo>
                      <a:pt x="51981" y="0"/>
                    </a:moveTo>
                    <a:cubicBezTo>
                      <a:pt x="51840" y="0"/>
                      <a:pt x="51698" y="1"/>
                      <a:pt x="51555" y="2"/>
                    </a:cubicBezTo>
                    <a:lnTo>
                      <a:pt x="27294" y="178"/>
                    </a:lnTo>
                    <a:cubicBezTo>
                      <a:pt x="23184" y="228"/>
                      <a:pt x="19575" y="2383"/>
                      <a:pt x="17269" y="5691"/>
                    </a:cubicBezTo>
                    <a:lnTo>
                      <a:pt x="17244" y="5716"/>
                    </a:lnTo>
                    <a:cubicBezTo>
                      <a:pt x="16893" y="6243"/>
                      <a:pt x="16542" y="6819"/>
                      <a:pt x="16241" y="7396"/>
                    </a:cubicBezTo>
                    <a:lnTo>
                      <a:pt x="1" y="34739"/>
                    </a:lnTo>
                    <a:lnTo>
                      <a:pt x="427" y="34890"/>
                    </a:lnTo>
                    <a:lnTo>
                      <a:pt x="14863" y="39977"/>
                    </a:lnTo>
                    <a:lnTo>
                      <a:pt x="15164" y="77973"/>
                    </a:lnTo>
                    <a:lnTo>
                      <a:pt x="69149" y="77973"/>
                    </a:lnTo>
                    <a:lnTo>
                      <a:pt x="70928" y="50454"/>
                    </a:lnTo>
                    <a:lnTo>
                      <a:pt x="73936" y="45692"/>
                    </a:lnTo>
                    <a:cubicBezTo>
                      <a:pt x="76141" y="42183"/>
                      <a:pt x="76618" y="37672"/>
                      <a:pt x="75164" y="33687"/>
                    </a:cubicBezTo>
                    <a:lnTo>
                      <a:pt x="68673" y="15967"/>
                    </a:lnTo>
                    <a:cubicBezTo>
                      <a:pt x="68574" y="3844"/>
                      <a:pt x="62857" y="0"/>
                      <a:pt x="519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7" name="Google Shape;740;p31">
                <a:extLst>
                  <a:ext uri="{FF2B5EF4-FFF2-40B4-BE49-F238E27FC236}">
                    <a16:creationId xmlns:a16="http://schemas.microsoft.com/office/drawing/2014/main" id="{A7BED169-631F-4EF2-9AB9-7BA258C2BCD1}"/>
                  </a:ext>
                </a:extLst>
              </p:cNvPr>
              <p:cNvSpPr/>
              <p:nvPr/>
            </p:nvSpPr>
            <p:spPr>
              <a:xfrm>
                <a:off x="1387955" y="3976230"/>
                <a:ext cx="209891" cy="381721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16548" extrusionOk="0">
                    <a:moveTo>
                      <a:pt x="8862" y="0"/>
                    </a:moveTo>
                    <a:cubicBezTo>
                      <a:pt x="8766" y="0"/>
                      <a:pt x="8693" y="52"/>
                      <a:pt x="8672" y="157"/>
                    </a:cubicBezTo>
                    <a:lnTo>
                      <a:pt x="4812" y="16097"/>
                    </a:lnTo>
                    <a:lnTo>
                      <a:pt x="276" y="15144"/>
                    </a:lnTo>
                    <a:cubicBezTo>
                      <a:pt x="263" y="15141"/>
                      <a:pt x="250" y="15139"/>
                      <a:pt x="236" y="15139"/>
                    </a:cubicBezTo>
                    <a:cubicBezTo>
                      <a:pt x="145" y="15139"/>
                      <a:pt x="47" y="15211"/>
                      <a:pt x="25" y="15320"/>
                    </a:cubicBezTo>
                    <a:cubicBezTo>
                      <a:pt x="0" y="15420"/>
                      <a:pt x="75" y="15545"/>
                      <a:pt x="201" y="15570"/>
                    </a:cubicBezTo>
                    <a:lnTo>
                      <a:pt x="4938" y="16548"/>
                    </a:lnTo>
                    <a:lnTo>
                      <a:pt x="4988" y="16548"/>
                    </a:lnTo>
                    <a:cubicBezTo>
                      <a:pt x="5063" y="16548"/>
                      <a:pt x="5163" y="16473"/>
                      <a:pt x="5188" y="16372"/>
                    </a:cubicBezTo>
                    <a:lnTo>
                      <a:pt x="9073" y="257"/>
                    </a:lnTo>
                    <a:cubicBezTo>
                      <a:pt x="9098" y="132"/>
                      <a:pt x="9023" y="31"/>
                      <a:pt x="8923" y="6"/>
                    </a:cubicBezTo>
                    <a:cubicBezTo>
                      <a:pt x="8902" y="2"/>
                      <a:pt x="8882" y="0"/>
                      <a:pt x="8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41;p31">
                <a:extLst>
                  <a:ext uri="{FF2B5EF4-FFF2-40B4-BE49-F238E27FC236}">
                    <a16:creationId xmlns:a16="http://schemas.microsoft.com/office/drawing/2014/main" id="{5295C96F-04BF-443E-83BE-EC4247840663}"/>
                  </a:ext>
                </a:extLst>
              </p:cNvPr>
              <p:cNvSpPr/>
              <p:nvPr/>
            </p:nvSpPr>
            <p:spPr>
              <a:xfrm>
                <a:off x="1814612" y="4153457"/>
                <a:ext cx="1173075" cy="886115"/>
              </a:xfrm>
              <a:custGeom>
                <a:avLst/>
                <a:gdLst/>
                <a:ahLst/>
                <a:cxnLst/>
                <a:rect l="l" t="t" r="r" b="b"/>
                <a:pathLst>
                  <a:path w="50854" h="38414" extrusionOk="0">
                    <a:moveTo>
                      <a:pt x="43512" y="1"/>
                    </a:moveTo>
                    <a:cubicBezTo>
                      <a:pt x="43362" y="1"/>
                      <a:pt x="43211" y="15"/>
                      <a:pt x="43059" y="43"/>
                    </a:cubicBezTo>
                    <a:lnTo>
                      <a:pt x="2281" y="7361"/>
                    </a:lnTo>
                    <a:cubicBezTo>
                      <a:pt x="903" y="7587"/>
                      <a:pt x="1" y="8915"/>
                      <a:pt x="276" y="10293"/>
                    </a:cubicBezTo>
                    <a:lnTo>
                      <a:pt x="5289" y="36384"/>
                    </a:lnTo>
                    <a:cubicBezTo>
                      <a:pt x="5509" y="37573"/>
                      <a:pt x="6561" y="38413"/>
                      <a:pt x="7731" y="38413"/>
                    </a:cubicBezTo>
                    <a:cubicBezTo>
                      <a:pt x="7893" y="38413"/>
                      <a:pt x="8057" y="38397"/>
                      <a:pt x="8221" y="38364"/>
                    </a:cubicBezTo>
                    <a:lnTo>
                      <a:pt x="48597" y="30695"/>
                    </a:lnTo>
                    <a:cubicBezTo>
                      <a:pt x="49951" y="30419"/>
                      <a:pt x="50853" y="29141"/>
                      <a:pt x="50602" y="27787"/>
                    </a:cubicBezTo>
                    <a:lnTo>
                      <a:pt x="45966" y="2073"/>
                    </a:lnTo>
                    <a:cubicBezTo>
                      <a:pt x="45743" y="849"/>
                      <a:pt x="44692" y="1"/>
                      <a:pt x="43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42;p31">
                <a:extLst>
                  <a:ext uri="{FF2B5EF4-FFF2-40B4-BE49-F238E27FC236}">
                    <a16:creationId xmlns:a16="http://schemas.microsoft.com/office/drawing/2014/main" id="{60F18996-2401-432E-A757-5E2D839876DA}"/>
                  </a:ext>
                </a:extLst>
              </p:cNvPr>
              <p:cNvSpPr/>
              <p:nvPr/>
            </p:nvSpPr>
            <p:spPr>
              <a:xfrm>
                <a:off x="1878209" y="4194656"/>
                <a:ext cx="1053954" cy="800396"/>
              </a:xfrm>
              <a:custGeom>
                <a:avLst/>
                <a:gdLst/>
                <a:ahLst/>
                <a:cxnLst/>
                <a:rect l="l" t="t" r="r" b="b"/>
                <a:pathLst>
                  <a:path w="45690" h="34698" extrusionOk="0">
                    <a:moveTo>
                      <a:pt x="38898" y="412"/>
                    </a:moveTo>
                    <a:cubicBezTo>
                      <a:pt x="39875" y="412"/>
                      <a:pt x="40728" y="1114"/>
                      <a:pt x="40903" y="2091"/>
                    </a:cubicBezTo>
                    <a:lnTo>
                      <a:pt x="45038" y="25024"/>
                    </a:lnTo>
                    <a:cubicBezTo>
                      <a:pt x="45239" y="26127"/>
                      <a:pt x="44512" y="27179"/>
                      <a:pt x="43434" y="27380"/>
                    </a:cubicBezTo>
                    <a:lnTo>
                      <a:pt x="7394" y="34247"/>
                    </a:lnTo>
                    <a:cubicBezTo>
                      <a:pt x="7258" y="34275"/>
                      <a:pt x="7123" y="34288"/>
                      <a:pt x="6990" y="34288"/>
                    </a:cubicBezTo>
                    <a:cubicBezTo>
                      <a:pt x="6039" y="34288"/>
                      <a:pt x="5189" y="33610"/>
                      <a:pt x="5013" y="32643"/>
                    </a:cubicBezTo>
                    <a:lnTo>
                      <a:pt x="527" y="9360"/>
                    </a:lnTo>
                    <a:cubicBezTo>
                      <a:pt x="427" y="8833"/>
                      <a:pt x="552" y="8282"/>
                      <a:pt x="853" y="7831"/>
                    </a:cubicBezTo>
                    <a:cubicBezTo>
                      <a:pt x="1153" y="7380"/>
                      <a:pt x="1630" y="7079"/>
                      <a:pt x="2181" y="6979"/>
                    </a:cubicBezTo>
                    <a:lnTo>
                      <a:pt x="38547" y="462"/>
                    </a:lnTo>
                    <a:cubicBezTo>
                      <a:pt x="38672" y="437"/>
                      <a:pt x="38798" y="412"/>
                      <a:pt x="38898" y="412"/>
                    </a:cubicBezTo>
                    <a:close/>
                    <a:moveTo>
                      <a:pt x="38890" y="1"/>
                    </a:moveTo>
                    <a:cubicBezTo>
                      <a:pt x="38752" y="1"/>
                      <a:pt x="38612" y="12"/>
                      <a:pt x="38472" y="36"/>
                    </a:cubicBezTo>
                    <a:lnTo>
                      <a:pt x="2106" y="6578"/>
                    </a:lnTo>
                    <a:cubicBezTo>
                      <a:pt x="1454" y="6678"/>
                      <a:pt x="878" y="7054"/>
                      <a:pt x="502" y="7580"/>
                    </a:cubicBezTo>
                    <a:cubicBezTo>
                      <a:pt x="126" y="8131"/>
                      <a:pt x="1" y="8783"/>
                      <a:pt x="126" y="9435"/>
                    </a:cubicBezTo>
                    <a:lnTo>
                      <a:pt x="4612" y="32718"/>
                    </a:lnTo>
                    <a:cubicBezTo>
                      <a:pt x="4838" y="33896"/>
                      <a:pt x="5865" y="34698"/>
                      <a:pt x="7018" y="34698"/>
                    </a:cubicBezTo>
                    <a:cubicBezTo>
                      <a:pt x="7168" y="34698"/>
                      <a:pt x="7319" y="34698"/>
                      <a:pt x="7469" y="34648"/>
                    </a:cubicBezTo>
                    <a:lnTo>
                      <a:pt x="43510" y="27806"/>
                    </a:lnTo>
                    <a:cubicBezTo>
                      <a:pt x="44813" y="27555"/>
                      <a:pt x="45690" y="26277"/>
                      <a:pt x="45464" y="24949"/>
                    </a:cubicBezTo>
                    <a:lnTo>
                      <a:pt x="41304" y="2016"/>
                    </a:lnTo>
                    <a:cubicBezTo>
                      <a:pt x="41102" y="828"/>
                      <a:pt x="40058" y="1"/>
                      <a:pt x="3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43;p31">
                <a:extLst>
                  <a:ext uri="{FF2B5EF4-FFF2-40B4-BE49-F238E27FC236}">
                    <a16:creationId xmlns:a16="http://schemas.microsoft.com/office/drawing/2014/main" id="{DFEBC31B-7400-46B7-96C2-866FBDB8B71A}"/>
                  </a:ext>
                </a:extLst>
              </p:cNvPr>
              <p:cNvSpPr/>
              <p:nvPr/>
            </p:nvSpPr>
            <p:spPr>
              <a:xfrm>
                <a:off x="2329155" y="4521246"/>
                <a:ext cx="182718" cy="167978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7282" extrusionOk="0">
                    <a:moveTo>
                      <a:pt x="3760" y="415"/>
                    </a:moveTo>
                    <a:cubicBezTo>
                      <a:pt x="4136" y="415"/>
                      <a:pt x="4512" y="490"/>
                      <a:pt x="4863" y="615"/>
                    </a:cubicBezTo>
                    <a:cubicBezTo>
                      <a:pt x="5690" y="916"/>
                      <a:pt x="6316" y="1517"/>
                      <a:pt x="6692" y="2294"/>
                    </a:cubicBezTo>
                    <a:cubicBezTo>
                      <a:pt x="7444" y="3898"/>
                      <a:pt x="6717" y="5828"/>
                      <a:pt x="5113" y="6580"/>
                    </a:cubicBezTo>
                    <a:cubicBezTo>
                      <a:pt x="4677" y="6785"/>
                      <a:pt x="4217" y="6882"/>
                      <a:pt x="3762" y="6882"/>
                    </a:cubicBezTo>
                    <a:cubicBezTo>
                      <a:pt x="2547" y="6882"/>
                      <a:pt x="1375" y="6187"/>
                      <a:pt x="828" y="5001"/>
                    </a:cubicBezTo>
                    <a:cubicBezTo>
                      <a:pt x="477" y="4224"/>
                      <a:pt x="427" y="3347"/>
                      <a:pt x="727" y="2545"/>
                    </a:cubicBezTo>
                    <a:cubicBezTo>
                      <a:pt x="1028" y="1718"/>
                      <a:pt x="1630" y="1091"/>
                      <a:pt x="2407" y="715"/>
                    </a:cubicBezTo>
                    <a:cubicBezTo>
                      <a:pt x="2833" y="515"/>
                      <a:pt x="3284" y="415"/>
                      <a:pt x="3760" y="415"/>
                    </a:cubicBezTo>
                    <a:close/>
                    <a:moveTo>
                      <a:pt x="3784" y="0"/>
                    </a:moveTo>
                    <a:cubicBezTo>
                      <a:pt x="3253" y="0"/>
                      <a:pt x="2723" y="115"/>
                      <a:pt x="2231" y="339"/>
                    </a:cubicBezTo>
                    <a:cubicBezTo>
                      <a:pt x="1354" y="740"/>
                      <a:pt x="677" y="1467"/>
                      <a:pt x="326" y="2395"/>
                    </a:cubicBezTo>
                    <a:cubicBezTo>
                      <a:pt x="1" y="3297"/>
                      <a:pt x="51" y="4299"/>
                      <a:pt x="452" y="5177"/>
                    </a:cubicBezTo>
                    <a:cubicBezTo>
                      <a:pt x="1053" y="6505"/>
                      <a:pt x="2381" y="7282"/>
                      <a:pt x="3760" y="7282"/>
                    </a:cubicBezTo>
                    <a:cubicBezTo>
                      <a:pt x="4286" y="7282"/>
                      <a:pt x="4788" y="7182"/>
                      <a:pt x="5289" y="6956"/>
                    </a:cubicBezTo>
                    <a:cubicBezTo>
                      <a:pt x="7118" y="6104"/>
                      <a:pt x="7920" y="3948"/>
                      <a:pt x="7068" y="2119"/>
                    </a:cubicBezTo>
                    <a:cubicBezTo>
                      <a:pt x="6667" y="1242"/>
                      <a:pt x="5940" y="565"/>
                      <a:pt x="5013" y="214"/>
                    </a:cubicBezTo>
                    <a:cubicBezTo>
                      <a:pt x="4616" y="71"/>
                      <a:pt x="4200" y="0"/>
                      <a:pt x="3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44;p31">
                <a:extLst>
                  <a:ext uri="{FF2B5EF4-FFF2-40B4-BE49-F238E27FC236}">
                    <a16:creationId xmlns:a16="http://schemas.microsoft.com/office/drawing/2014/main" id="{DC4D54C6-B31F-48B9-935D-1DC777E7378F}"/>
                  </a:ext>
                </a:extLst>
              </p:cNvPr>
              <p:cNvSpPr/>
              <p:nvPr/>
            </p:nvSpPr>
            <p:spPr>
              <a:xfrm>
                <a:off x="697660" y="4162523"/>
                <a:ext cx="1641922" cy="917210"/>
              </a:xfrm>
              <a:custGeom>
                <a:avLst/>
                <a:gdLst/>
                <a:ahLst/>
                <a:cxnLst/>
                <a:rect l="l" t="t" r="r" b="b"/>
                <a:pathLst>
                  <a:path w="71179" h="39762" extrusionOk="0">
                    <a:moveTo>
                      <a:pt x="10552" y="1"/>
                    </a:moveTo>
                    <a:lnTo>
                      <a:pt x="1805" y="18472"/>
                    </a:lnTo>
                    <a:cubicBezTo>
                      <a:pt x="1228" y="19725"/>
                      <a:pt x="852" y="20978"/>
                      <a:pt x="702" y="22256"/>
                    </a:cubicBezTo>
                    <a:cubicBezTo>
                      <a:pt x="0" y="25439"/>
                      <a:pt x="777" y="27971"/>
                      <a:pt x="2532" y="29951"/>
                    </a:cubicBezTo>
                    <a:cubicBezTo>
                      <a:pt x="3409" y="31204"/>
                      <a:pt x="4587" y="32231"/>
                      <a:pt x="6040" y="32933"/>
                    </a:cubicBezTo>
                    <a:cubicBezTo>
                      <a:pt x="6492" y="33134"/>
                      <a:pt x="6943" y="33284"/>
                      <a:pt x="7394" y="33409"/>
                    </a:cubicBezTo>
                    <a:cubicBezTo>
                      <a:pt x="15915" y="37444"/>
                      <a:pt x="29950" y="37845"/>
                      <a:pt x="36116" y="38823"/>
                    </a:cubicBezTo>
                    <a:cubicBezTo>
                      <a:pt x="39023" y="39274"/>
                      <a:pt x="41504" y="39550"/>
                      <a:pt x="43559" y="39700"/>
                    </a:cubicBezTo>
                    <a:cubicBezTo>
                      <a:pt x="44143" y="39741"/>
                      <a:pt x="44726" y="39762"/>
                      <a:pt x="45307" y="39762"/>
                    </a:cubicBezTo>
                    <a:cubicBezTo>
                      <a:pt x="50044" y="39762"/>
                      <a:pt x="54676" y="38405"/>
                      <a:pt x="58672" y="35815"/>
                    </a:cubicBezTo>
                    <a:cubicBezTo>
                      <a:pt x="62682" y="33209"/>
                      <a:pt x="66592" y="30126"/>
                      <a:pt x="67419" y="29174"/>
                    </a:cubicBezTo>
                    <a:cubicBezTo>
                      <a:pt x="67519" y="29073"/>
                      <a:pt x="67620" y="28923"/>
                      <a:pt x="67720" y="28798"/>
                    </a:cubicBezTo>
                    <a:lnTo>
                      <a:pt x="69850" y="27645"/>
                    </a:lnTo>
                    <a:cubicBezTo>
                      <a:pt x="70552" y="27269"/>
                      <a:pt x="70803" y="26392"/>
                      <a:pt x="70452" y="25715"/>
                    </a:cubicBezTo>
                    <a:lnTo>
                      <a:pt x="70427" y="25665"/>
                    </a:lnTo>
                    <a:cubicBezTo>
                      <a:pt x="70176" y="25214"/>
                      <a:pt x="69725" y="24963"/>
                      <a:pt x="69224" y="24938"/>
                    </a:cubicBezTo>
                    <a:cubicBezTo>
                      <a:pt x="69249" y="24863"/>
                      <a:pt x="69249" y="24838"/>
                      <a:pt x="69249" y="24838"/>
                    </a:cubicBezTo>
                    <a:cubicBezTo>
                      <a:pt x="69274" y="24788"/>
                      <a:pt x="69299" y="24763"/>
                      <a:pt x="69324" y="24738"/>
                    </a:cubicBezTo>
                    <a:lnTo>
                      <a:pt x="69926" y="24462"/>
                    </a:lnTo>
                    <a:cubicBezTo>
                      <a:pt x="70627" y="24111"/>
                      <a:pt x="71053" y="23359"/>
                      <a:pt x="70878" y="22582"/>
                    </a:cubicBezTo>
                    <a:cubicBezTo>
                      <a:pt x="70753" y="22056"/>
                      <a:pt x="70377" y="21655"/>
                      <a:pt x="69951" y="21454"/>
                    </a:cubicBezTo>
                    <a:cubicBezTo>
                      <a:pt x="70953" y="21028"/>
                      <a:pt x="71179" y="19725"/>
                      <a:pt x="70427" y="18948"/>
                    </a:cubicBezTo>
                    <a:lnTo>
                      <a:pt x="70377" y="18898"/>
                    </a:lnTo>
                    <a:cubicBezTo>
                      <a:pt x="70050" y="18571"/>
                      <a:pt x="69616" y="18404"/>
                      <a:pt x="69166" y="18404"/>
                    </a:cubicBezTo>
                    <a:cubicBezTo>
                      <a:pt x="68926" y="18404"/>
                      <a:pt x="68682" y="18451"/>
                      <a:pt x="68447" y="18547"/>
                    </a:cubicBezTo>
                    <a:lnTo>
                      <a:pt x="68271" y="18547"/>
                    </a:lnTo>
                    <a:cubicBezTo>
                      <a:pt x="68873" y="18046"/>
                      <a:pt x="69048" y="17144"/>
                      <a:pt x="68597" y="16417"/>
                    </a:cubicBezTo>
                    <a:cubicBezTo>
                      <a:pt x="68283" y="15946"/>
                      <a:pt x="67750" y="15693"/>
                      <a:pt x="67202" y="15693"/>
                    </a:cubicBezTo>
                    <a:cubicBezTo>
                      <a:pt x="66963" y="15693"/>
                      <a:pt x="66720" y="15741"/>
                      <a:pt x="66492" y="15840"/>
                    </a:cubicBezTo>
                    <a:lnTo>
                      <a:pt x="63534" y="17144"/>
                    </a:lnTo>
                    <a:lnTo>
                      <a:pt x="50702" y="20352"/>
                    </a:lnTo>
                    <a:lnTo>
                      <a:pt x="50051" y="17018"/>
                    </a:lnTo>
                    <a:lnTo>
                      <a:pt x="49549" y="17319"/>
                    </a:lnTo>
                    <a:cubicBezTo>
                      <a:pt x="47569" y="18497"/>
                      <a:pt x="45865" y="20076"/>
                      <a:pt x="44537" y="21931"/>
                    </a:cubicBezTo>
                    <a:lnTo>
                      <a:pt x="43409" y="23459"/>
                    </a:lnTo>
                    <a:cubicBezTo>
                      <a:pt x="43409" y="23459"/>
                      <a:pt x="31003" y="19600"/>
                      <a:pt x="23058" y="17144"/>
                    </a:cubicBezTo>
                    <a:lnTo>
                      <a:pt x="28196" y="6216"/>
                    </a:lnTo>
                    <a:lnTo>
                      <a:pt x="10552" y="1"/>
                    </a:ln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45;p31">
                <a:extLst>
                  <a:ext uri="{FF2B5EF4-FFF2-40B4-BE49-F238E27FC236}">
                    <a16:creationId xmlns:a16="http://schemas.microsoft.com/office/drawing/2014/main" id="{130F9653-7F03-4AAE-B198-B8FCA829313C}"/>
                  </a:ext>
                </a:extLst>
              </p:cNvPr>
              <p:cNvSpPr/>
              <p:nvPr/>
            </p:nvSpPr>
            <p:spPr>
              <a:xfrm>
                <a:off x="2119287" y="4582951"/>
                <a:ext cx="160181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54" extrusionOk="0">
                    <a:moveTo>
                      <a:pt x="6701" y="1"/>
                    </a:moveTo>
                    <a:cubicBezTo>
                      <a:pt x="6673" y="1"/>
                      <a:pt x="6644" y="7"/>
                      <a:pt x="6617" y="20"/>
                    </a:cubicBezTo>
                    <a:lnTo>
                      <a:pt x="151" y="2852"/>
                    </a:lnTo>
                    <a:cubicBezTo>
                      <a:pt x="51" y="2903"/>
                      <a:pt x="1" y="3028"/>
                      <a:pt x="26" y="3128"/>
                    </a:cubicBezTo>
                    <a:cubicBezTo>
                      <a:pt x="76" y="3228"/>
                      <a:pt x="151" y="3253"/>
                      <a:pt x="226" y="3253"/>
                    </a:cubicBezTo>
                    <a:lnTo>
                      <a:pt x="301" y="3253"/>
                    </a:lnTo>
                    <a:lnTo>
                      <a:pt x="6793" y="396"/>
                    </a:lnTo>
                    <a:cubicBezTo>
                      <a:pt x="6893" y="346"/>
                      <a:pt x="6943" y="246"/>
                      <a:pt x="6893" y="121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46;p31">
                <a:extLst>
                  <a:ext uri="{FF2B5EF4-FFF2-40B4-BE49-F238E27FC236}">
                    <a16:creationId xmlns:a16="http://schemas.microsoft.com/office/drawing/2014/main" id="{39E937B0-CA34-4424-94F6-55C18C86474A}"/>
                  </a:ext>
                </a:extLst>
              </p:cNvPr>
              <p:cNvSpPr/>
              <p:nvPr/>
            </p:nvSpPr>
            <p:spPr>
              <a:xfrm>
                <a:off x="2140694" y="4655798"/>
                <a:ext cx="160158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3254" extrusionOk="0">
                    <a:moveTo>
                      <a:pt x="6701" y="1"/>
                    </a:moveTo>
                    <a:cubicBezTo>
                      <a:pt x="6672" y="1"/>
                      <a:pt x="6643" y="7"/>
                      <a:pt x="6617" y="20"/>
                    </a:cubicBezTo>
                    <a:lnTo>
                      <a:pt x="150" y="2852"/>
                    </a:lnTo>
                    <a:cubicBezTo>
                      <a:pt x="50" y="2902"/>
                      <a:pt x="0" y="3028"/>
                      <a:pt x="25" y="3128"/>
                    </a:cubicBezTo>
                    <a:cubicBezTo>
                      <a:pt x="75" y="3203"/>
                      <a:pt x="150" y="3253"/>
                      <a:pt x="226" y="3253"/>
                    </a:cubicBezTo>
                    <a:lnTo>
                      <a:pt x="301" y="3253"/>
                    </a:lnTo>
                    <a:lnTo>
                      <a:pt x="6792" y="396"/>
                    </a:lnTo>
                    <a:cubicBezTo>
                      <a:pt x="6892" y="346"/>
                      <a:pt x="6942" y="246"/>
                      <a:pt x="6892" y="120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47;p31">
                <a:extLst>
                  <a:ext uri="{FF2B5EF4-FFF2-40B4-BE49-F238E27FC236}">
                    <a16:creationId xmlns:a16="http://schemas.microsoft.com/office/drawing/2014/main" id="{B35AD0BA-D730-44B6-BCF9-06E131AA9EA0}"/>
                  </a:ext>
                </a:extLst>
              </p:cNvPr>
              <p:cNvSpPr/>
              <p:nvPr/>
            </p:nvSpPr>
            <p:spPr>
              <a:xfrm>
                <a:off x="2139517" y="4731529"/>
                <a:ext cx="158451" cy="79698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3455" extrusionOk="0">
                    <a:moveTo>
                      <a:pt x="6626" y="1"/>
                    </a:moveTo>
                    <a:cubicBezTo>
                      <a:pt x="6598" y="1"/>
                      <a:pt x="6569" y="7"/>
                      <a:pt x="6542" y="20"/>
                    </a:cubicBezTo>
                    <a:lnTo>
                      <a:pt x="151" y="3053"/>
                    </a:lnTo>
                    <a:cubicBezTo>
                      <a:pt x="51" y="3103"/>
                      <a:pt x="1" y="3228"/>
                      <a:pt x="51" y="3329"/>
                    </a:cubicBezTo>
                    <a:cubicBezTo>
                      <a:pt x="76" y="3404"/>
                      <a:pt x="151" y="3454"/>
                      <a:pt x="226" y="3454"/>
                    </a:cubicBezTo>
                    <a:cubicBezTo>
                      <a:pt x="277" y="3454"/>
                      <a:pt x="302" y="3454"/>
                      <a:pt x="327" y="3429"/>
                    </a:cubicBezTo>
                    <a:lnTo>
                      <a:pt x="6718" y="396"/>
                    </a:lnTo>
                    <a:cubicBezTo>
                      <a:pt x="6818" y="346"/>
                      <a:pt x="6868" y="221"/>
                      <a:pt x="6818" y="121"/>
                    </a:cubicBezTo>
                    <a:cubicBezTo>
                      <a:pt x="6781" y="47"/>
                      <a:pt x="6704" y="1"/>
                      <a:pt x="6626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48;p31">
                <a:extLst>
                  <a:ext uri="{FF2B5EF4-FFF2-40B4-BE49-F238E27FC236}">
                    <a16:creationId xmlns:a16="http://schemas.microsoft.com/office/drawing/2014/main" id="{92870E0C-FAA6-4FE1-8B8E-E965D3595CC5}"/>
                  </a:ext>
                </a:extLst>
              </p:cNvPr>
              <p:cNvSpPr/>
              <p:nvPr/>
            </p:nvSpPr>
            <p:spPr>
              <a:xfrm>
                <a:off x="1549820" y="2463971"/>
                <a:ext cx="880533" cy="1120435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48572" extrusionOk="0">
                    <a:moveTo>
                      <a:pt x="21154" y="0"/>
                    </a:moveTo>
                    <a:cubicBezTo>
                      <a:pt x="19149" y="1328"/>
                      <a:pt x="18021" y="4261"/>
                      <a:pt x="17394" y="7218"/>
                    </a:cubicBezTo>
                    <a:cubicBezTo>
                      <a:pt x="17319" y="7694"/>
                      <a:pt x="17169" y="8120"/>
                      <a:pt x="17019" y="8547"/>
                    </a:cubicBezTo>
                    <a:cubicBezTo>
                      <a:pt x="15846" y="11478"/>
                      <a:pt x="13012" y="13152"/>
                      <a:pt x="10077" y="13152"/>
                    </a:cubicBezTo>
                    <a:cubicBezTo>
                      <a:pt x="8746" y="13152"/>
                      <a:pt x="7394" y="12808"/>
                      <a:pt x="6166" y="12080"/>
                    </a:cubicBezTo>
                    <a:lnTo>
                      <a:pt x="6141" y="12080"/>
                    </a:lnTo>
                    <a:lnTo>
                      <a:pt x="5866" y="9524"/>
                    </a:lnTo>
                    <a:lnTo>
                      <a:pt x="5540" y="9549"/>
                    </a:lnTo>
                    <a:cubicBezTo>
                      <a:pt x="2357" y="9850"/>
                      <a:pt x="1" y="12732"/>
                      <a:pt x="302" y="15915"/>
                    </a:cubicBezTo>
                    <a:cubicBezTo>
                      <a:pt x="585" y="18914"/>
                      <a:pt x="3138" y="21179"/>
                      <a:pt x="6116" y="21179"/>
                    </a:cubicBezTo>
                    <a:cubicBezTo>
                      <a:pt x="6298" y="21179"/>
                      <a:pt x="6482" y="21170"/>
                      <a:pt x="6668" y="21153"/>
                    </a:cubicBezTo>
                    <a:lnTo>
                      <a:pt x="7044" y="21103"/>
                    </a:lnTo>
                    <a:cubicBezTo>
                      <a:pt x="7219" y="22431"/>
                      <a:pt x="7570" y="23710"/>
                      <a:pt x="8071" y="24887"/>
                    </a:cubicBezTo>
                    <a:cubicBezTo>
                      <a:pt x="8021" y="25263"/>
                      <a:pt x="7971" y="25664"/>
                      <a:pt x="7971" y="26065"/>
                    </a:cubicBezTo>
                    <a:lnTo>
                      <a:pt x="7971" y="40276"/>
                    </a:lnTo>
                    <a:cubicBezTo>
                      <a:pt x="7971" y="44837"/>
                      <a:pt x="11705" y="48572"/>
                      <a:pt x="16267" y="48572"/>
                    </a:cubicBezTo>
                    <a:cubicBezTo>
                      <a:pt x="20853" y="48572"/>
                      <a:pt x="24587" y="44837"/>
                      <a:pt x="24587" y="40276"/>
                    </a:cubicBezTo>
                    <a:lnTo>
                      <a:pt x="24587" y="33885"/>
                    </a:lnTo>
                    <a:cubicBezTo>
                      <a:pt x="29099" y="33083"/>
                      <a:pt x="32858" y="30301"/>
                      <a:pt x="35014" y="26542"/>
                    </a:cubicBezTo>
                    <a:cubicBezTo>
                      <a:pt x="37069" y="23710"/>
                      <a:pt x="38172" y="20126"/>
                      <a:pt x="37796" y="16341"/>
                    </a:cubicBezTo>
                    <a:lnTo>
                      <a:pt x="36467" y="2682"/>
                    </a:lnTo>
                    <a:cubicBezTo>
                      <a:pt x="36417" y="2030"/>
                      <a:pt x="36317" y="1404"/>
                      <a:pt x="36166" y="777"/>
                    </a:cubicBezTo>
                    <a:cubicBezTo>
                      <a:pt x="33675" y="1447"/>
                      <a:pt x="30260" y="2174"/>
                      <a:pt x="27246" y="2174"/>
                    </a:cubicBezTo>
                    <a:cubicBezTo>
                      <a:pt x="24620" y="2174"/>
                      <a:pt x="22297" y="1622"/>
                      <a:pt x="21154" y="0"/>
                    </a:cubicBez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49;p31">
                <a:extLst>
                  <a:ext uri="{FF2B5EF4-FFF2-40B4-BE49-F238E27FC236}">
                    <a16:creationId xmlns:a16="http://schemas.microsoft.com/office/drawing/2014/main" id="{99EC2C52-4544-42D2-849B-FC5D20457684}"/>
                  </a:ext>
                </a:extLst>
              </p:cNvPr>
              <p:cNvSpPr/>
              <p:nvPr/>
            </p:nvSpPr>
            <p:spPr>
              <a:xfrm rot="-552961" flipH="1">
                <a:off x="2254623" y="2800583"/>
                <a:ext cx="165559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260" extrusionOk="0">
                    <a:moveTo>
                      <a:pt x="2938" y="1"/>
                    </a:moveTo>
                    <a:cubicBezTo>
                      <a:pt x="2668" y="1"/>
                      <a:pt x="2383" y="29"/>
                      <a:pt x="2092" y="92"/>
                    </a:cubicBezTo>
                    <a:cubicBezTo>
                      <a:pt x="1190" y="92"/>
                      <a:pt x="433" y="381"/>
                      <a:pt x="0" y="850"/>
                    </a:cubicBezTo>
                    <a:cubicBezTo>
                      <a:pt x="0" y="1138"/>
                      <a:pt x="0" y="1607"/>
                      <a:pt x="144" y="2040"/>
                    </a:cubicBezTo>
                    <a:cubicBezTo>
                      <a:pt x="448" y="2141"/>
                      <a:pt x="910" y="2260"/>
                      <a:pt x="1520" y="2260"/>
                    </a:cubicBezTo>
                    <a:cubicBezTo>
                      <a:pt x="1780" y="2260"/>
                      <a:pt x="2067" y="2238"/>
                      <a:pt x="2380" y="2184"/>
                    </a:cubicBezTo>
                    <a:cubicBezTo>
                      <a:pt x="3751" y="2040"/>
                      <a:pt x="4797" y="1463"/>
                      <a:pt x="4797" y="850"/>
                    </a:cubicBezTo>
                    <a:cubicBezTo>
                      <a:pt x="4684" y="370"/>
                      <a:pt x="3909" y="1"/>
                      <a:pt x="2938" y="1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50;p31">
                <a:extLst>
                  <a:ext uri="{FF2B5EF4-FFF2-40B4-BE49-F238E27FC236}">
                    <a16:creationId xmlns:a16="http://schemas.microsoft.com/office/drawing/2014/main" id="{56FD9B79-6E2B-499A-AB11-183904FE6367}"/>
                  </a:ext>
                </a:extLst>
              </p:cNvPr>
              <p:cNvSpPr/>
              <p:nvPr/>
            </p:nvSpPr>
            <p:spPr>
              <a:xfrm>
                <a:off x="1640590" y="2754621"/>
                <a:ext cx="63620" cy="102489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443" extrusionOk="0">
                    <a:moveTo>
                      <a:pt x="236" y="0"/>
                    </a:moveTo>
                    <a:cubicBezTo>
                      <a:pt x="182" y="0"/>
                      <a:pt x="126" y="19"/>
                      <a:pt x="76" y="57"/>
                    </a:cubicBezTo>
                    <a:cubicBezTo>
                      <a:pt x="1" y="132"/>
                      <a:pt x="1" y="257"/>
                      <a:pt x="76" y="358"/>
                    </a:cubicBezTo>
                    <a:lnTo>
                      <a:pt x="2231" y="2764"/>
                    </a:lnTo>
                    <a:lnTo>
                      <a:pt x="226" y="4042"/>
                    </a:lnTo>
                    <a:cubicBezTo>
                      <a:pt x="126" y="4117"/>
                      <a:pt x="101" y="4242"/>
                      <a:pt x="176" y="4343"/>
                    </a:cubicBezTo>
                    <a:cubicBezTo>
                      <a:pt x="201" y="4393"/>
                      <a:pt x="276" y="4443"/>
                      <a:pt x="352" y="4443"/>
                    </a:cubicBezTo>
                    <a:cubicBezTo>
                      <a:pt x="377" y="4443"/>
                      <a:pt x="427" y="4418"/>
                      <a:pt x="452" y="4393"/>
                    </a:cubicBezTo>
                    <a:lnTo>
                      <a:pt x="2657" y="2989"/>
                    </a:lnTo>
                    <a:cubicBezTo>
                      <a:pt x="2708" y="2964"/>
                      <a:pt x="2733" y="2914"/>
                      <a:pt x="2733" y="2839"/>
                    </a:cubicBezTo>
                    <a:cubicBezTo>
                      <a:pt x="2758" y="2789"/>
                      <a:pt x="2733" y="2713"/>
                      <a:pt x="2682" y="2688"/>
                    </a:cubicBezTo>
                    <a:lnTo>
                      <a:pt x="377" y="57"/>
                    </a:lnTo>
                    <a:cubicBezTo>
                      <a:pt x="339" y="19"/>
                      <a:pt x="289" y="0"/>
                      <a:pt x="236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51;p31">
                <a:extLst>
                  <a:ext uri="{FF2B5EF4-FFF2-40B4-BE49-F238E27FC236}">
                    <a16:creationId xmlns:a16="http://schemas.microsoft.com/office/drawing/2014/main" id="{CE186490-F51E-4E5E-A2A5-949905B94BBA}"/>
                  </a:ext>
                </a:extLst>
              </p:cNvPr>
              <p:cNvSpPr/>
              <p:nvPr/>
            </p:nvSpPr>
            <p:spPr>
              <a:xfrm>
                <a:off x="2045287" y="2708463"/>
                <a:ext cx="34717" cy="4694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5" extrusionOk="0">
                    <a:moveTo>
                      <a:pt x="751" y="1"/>
                    </a:moveTo>
                    <a:cubicBezTo>
                      <a:pt x="735" y="1"/>
                      <a:pt x="719" y="2"/>
                      <a:pt x="702" y="3"/>
                    </a:cubicBezTo>
                    <a:lnTo>
                      <a:pt x="602" y="3"/>
                    </a:lnTo>
                    <a:cubicBezTo>
                      <a:pt x="251" y="53"/>
                      <a:pt x="1" y="354"/>
                      <a:pt x="51" y="704"/>
                    </a:cubicBezTo>
                    <a:lnTo>
                      <a:pt x="126" y="1456"/>
                    </a:lnTo>
                    <a:cubicBezTo>
                      <a:pt x="150" y="1791"/>
                      <a:pt x="425" y="2034"/>
                      <a:pt x="754" y="2034"/>
                    </a:cubicBezTo>
                    <a:cubicBezTo>
                      <a:pt x="770" y="2034"/>
                      <a:pt x="787" y="2034"/>
                      <a:pt x="803" y="2033"/>
                    </a:cubicBezTo>
                    <a:lnTo>
                      <a:pt x="903" y="2033"/>
                    </a:lnTo>
                    <a:cubicBezTo>
                      <a:pt x="1254" y="1983"/>
                      <a:pt x="1504" y="1682"/>
                      <a:pt x="1454" y="1331"/>
                    </a:cubicBezTo>
                    <a:lnTo>
                      <a:pt x="1379" y="579"/>
                    </a:lnTo>
                    <a:cubicBezTo>
                      <a:pt x="1355" y="244"/>
                      <a:pt x="1080" y="1"/>
                      <a:pt x="751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52;p31">
                <a:extLst>
                  <a:ext uri="{FF2B5EF4-FFF2-40B4-BE49-F238E27FC236}">
                    <a16:creationId xmlns:a16="http://schemas.microsoft.com/office/drawing/2014/main" id="{BF31F64E-DC60-454E-8389-21AB9ED74F7B}"/>
                  </a:ext>
                </a:extLst>
              </p:cNvPr>
              <p:cNvSpPr/>
              <p:nvPr/>
            </p:nvSpPr>
            <p:spPr>
              <a:xfrm>
                <a:off x="2269018" y="2710101"/>
                <a:ext cx="34717" cy="4703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9" extrusionOk="0">
                    <a:moveTo>
                      <a:pt x="792" y="0"/>
                    </a:moveTo>
                    <a:cubicBezTo>
                      <a:pt x="763" y="0"/>
                      <a:pt x="733" y="3"/>
                      <a:pt x="703" y="7"/>
                    </a:cubicBezTo>
                    <a:lnTo>
                      <a:pt x="602" y="7"/>
                    </a:lnTo>
                    <a:cubicBezTo>
                      <a:pt x="252" y="57"/>
                      <a:pt x="1" y="358"/>
                      <a:pt x="51" y="709"/>
                    </a:cubicBezTo>
                    <a:lnTo>
                      <a:pt x="126" y="1460"/>
                    </a:lnTo>
                    <a:cubicBezTo>
                      <a:pt x="174" y="1795"/>
                      <a:pt x="450" y="2039"/>
                      <a:pt x="780" y="2039"/>
                    </a:cubicBezTo>
                    <a:cubicBezTo>
                      <a:pt x="796" y="2039"/>
                      <a:pt x="812" y="2038"/>
                      <a:pt x="828" y="2037"/>
                    </a:cubicBezTo>
                    <a:lnTo>
                      <a:pt x="903" y="2012"/>
                    </a:lnTo>
                    <a:cubicBezTo>
                      <a:pt x="1254" y="1987"/>
                      <a:pt x="1505" y="1661"/>
                      <a:pt x="1480" y="1335"/>
                    </a:cubicBezTo>
                    <a:lnTo>
                      <a:pt x="1379" y="558"/>
                    </a:lnTo>
                    <a:cubicBezTo>
                      <a:pt x="1357" y="237"/>
                      <a:pt x="1103" y="0"/>
                      <a:pt x="792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53;p31">
                <a:extLst>
                  <a:ext uri="{FF2B5EF4-FFF2-40B4-BE49-F238E27FC236}">
                    <a16:creationId xmlns:a16="http://schemas.microsoft.com/office/drawing/2014/main" id="{5008F540-0D83-44D8-9B82-194C24346694}"/>
                  </a:ext>
                </a:extLst>
              </p:cNvPr>
              <p:cNvSpPr/>
              <p:nvPr/>
            </p:nvSpPr>
            <p:spPr>
              <a:xfrm>
                <a:off x="2223368" y="2622813"/>
                <a:ext cx="246868" cy="23951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383" extrusionOk="0">
                    <a:moveTo>
                      <a:pt x="5338" y="833"/>
                    </a:moveTo>
                    <a:cubicBezTo>
                      <a:pt x="7419" y="833"/>
                      <a:pt x="9248" y="2312"/>
                      <a:pt x="9624" y="4417"/>
                    </a:cubicBezTo>
                    <a:cubicBezTo>
                      <a:pt x="9825" y="5570"/>
                      <a:pt x="9574" y="6723"/>
                      <a:pt x="8922" y="7676"/>
                    </a:cubicBezTo>
                    <a:cubicBezTo>
                      <a:pt x="8246" y="8628"/>
                      <a:pt x="7243" y="9280"/>
                      <a:pt x="6115" y="9480"/>
                    </a:cubicBezTo>
                    <a:cubicBezTo>
                      <a:pt x="5858" y="9525"/>
                      <a:pt x="5600" y="9547"/>
                      <a:pt x="5344" y="9547"/>
                    </a:cubicBezTo>
                    <a:cubicBezTo>
                      <a:pt x="4457" y="9547"/>
                      <a:pt x="3597" y="9279"/>
                      <a:pt x="2857" y="8753"/>
                    </a:cubicBezTo>
                    <a:cubicBezTo>
                      <a:pt x="1905" y="8102"/>
                      <a:pt x="1253" y="7099"/>
                      <a:pt x="1053" y="5946"/>
                    </a:cubicBezTo>
                    <a:cubicBezTo>
                      <a:pt x="852" y="4818"/>
                      <a:pt x="1103" y="3666"/>
                      <a:pt x="1779" y="2713"/>
                    </a:cubicBezTo>
                    <a:cubicBezTo>
                      <a:pt x="2431" y="1761"/>
                      <a:pt x="3434" y="1109"/>
                      <a:pt x="4587" y="909"/>
                    </a:cubicBezTo>
                    <a:cubicBezTo>
                      <a:pt x="4837" y="859"/>
                      <a:pt x="5088" y="833"/>
                      <a:pt x="5338" y="833"/>
                    </a:cubicBezTo>
                    <a:close/>
                    <a:moveTo>
                      <a:pt x="5347" y="1"/>
                    </a:moveTo>
                    <a:cubicBezTo>
                      <a:pt x="5046" y="1"/>
                      <a:pt x="4742" y="27"/>
                      <a:pt x="4436" y="82"/>
                    </a:cubicBezTo>
                    <a:cubicBezTo>
                      <a:pt x="3058" y="332"/>
                      <a:pt x="1880" y="1084"/>
                      <a:pt x="1078" y="2237"/>
                    </a:cubicBezTo>
                    <a:cubicBezTo>
                      <a:pt x="301" y="3365"/>
                      <a:pt x="0" y="4743"/>
                      <a:pt x="226" y="6097"/>
                    </a:cubicBezTo>
                    <a:cubicBezTo>
                      <a:pt x="476" y="7475"/>
                      <a:pt x="1253" y="8653"/>
                      <a:pt x="2381" y="9455"/>
                    </a:cubicBezTo>
                    <a:cubicBezTo>
                      <a:pt x="3258" y="10057"/>
                      <a:pt x="4286" y="10382"/>
                      <a:pt x="5338" y="10382"/>
                    </a:cubicBezTo>
                    <a:cubicBezTo>
                      <a:pt x="5639" y="10382"/>
                      <a:pt x="5940" y="10357"/>
                      <a:pt x="6266" y="10307"/>
                    </a:cubicBezTo>
                    <a:cubicBezTo>
                      <a:pt x="7619" y="10057"/>
                      <a:pt x="8822" y="9305"/>
                      <a:pt x="9599" y="8152"/>
                    </a:cubicBezTo>
                    <a:cubicBezTo>
                      <a:pt x="10401" y="7024"/>
                      <a:pt x="10702" y="5645"/>
                      <a:pt x="10451" y="4267"/>
                    </a:cubicBezTo>
                    <a:cubicBezTo>
                      <a:pt x="10005" y="1766"/>
                      <a:pt x="7806" y="1"/>
                      <a:pt x="5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54;p31">
                <a:extLst>
                  <a:ext uri="{FF2B5EF4-FFF2-40B4-BE49-F238E27FC236}">
                    <a16:creationId xmlns:a16="http://schemas.microsoft.com/office/drawing/2014/main" id="{60B5A092-95E7-4D8F-A4FD-A828581C03FF}"/>
                  </a:ext>
                </a:extLst>
              </p:cNvPr>
              <p:cNvSpPr/>
              <p:nvPr/>
            </p:nvSpPr>
            <p:spPr>
              <a:xfrm>
                <a:off x="2003096" y="2558732"/>
                <a:ext cx="112177" cy="51787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245" extrusionOk="0">
                    <a:moveTo>
                      <a:pt x="2987" y="0"/>
                    </a:moveTo>
                    <a:cubicBezTo>
                      <a:pt x="2720" y="0"/>
                      <a:pt x="2433" y="31"/>
                      <a:pt x="2130" y="103"/>
                    </a:cubicBezTo>
                    <a:cubicBezTo>
                      <a:pt x="1103" y="328"/>
                      <a:pt x="426" y="955"/>
                      <a:pt x="226" y="1406"/>
                    </a:cubicBezTo>
                    <a:cubicBezTo>
                      <a:pt x="0" y="1882"/>
                      <a:pt x="201" y="2183"/>
                      <a:pt x="501" y="2233"/>
                    </a:cubicBezTo>
                    <a:cubicBezTo>
                      <a:pt x="552" y="2241"/>
                      <a:pt x="604" y="2244"/>
                      <a:pt x="657" y="2244"/>
                    </a:cubicBezTo>
                    <a:cubicBezTo>
                      <a:pt x="937" y="2244"/>
                      <a:pt x="1233" y="2142"/>
                      <a:pt x="1529" y="2058"/>
                    </a:cubicBezTo>
                    <a:cubicBezTo>
                      <a:pt x="1880" y="1957"/>
                      <a:pt x="2231" y="1857"/>
                      <a:pt x="2557" y="1782"/>
                    </a:cubicBezTo>
                    <a:cubicBezTo>
                      <a:pt x="2882" y="1707"/>
                      <a:pt x="3233" y="1631"/>
                      <a:pt x="3609" y="1581"/>
                    </a:cubicBezTo>
                    <a:cubicBezTo>
                      <a:pt x="3960" y="1506"/>
                      <a:pt x="4336" y="1456"/>
                      <a:pt x="4587" y="1281"/>
                    </a:cubicBezTo>
                    <a:cubicBezTo>
                      <a:pt x="4837" y="1080"/>
                      <a:pt x="4862" y="729"/>
                      <a:pt x="4461" y="403"/>
                    </a:cubicBezTo>
                    <a:cubicBezTo>
                      <a:pt x="4175" y="189"/>
                      <a:pt x="3647" y="0"/>
                      <a:pt x="2987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55;p31">
                <a:extLst>
                  <a:ext uri="{FF2B5EF4-FFF2-40B4-BE49-F238E27FC236}">
                    <a16:creationId xmlns:a16="http://schemas.microsoft.com/office/drawing/2014/main" id="{6D618D44-71F8-4341-ACC5-64B540A76DD3}"/>
                  </a:ext>
                </a:extLst>
              </p:cNvPr>
              <p:cNvSpPr/>
              <p:nvPr/>
            </p:nvSpPr>
            <p:spPr>
              <a:xfrm>
                <a:off x="2269618" y="2540670"/>
                <a:ext cx="111601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276" extrusionOk="0">
                    <a:moveTo>
                      <a:pt x="1847" y="1"/>
                    </a:moveTo>
                    <a:cubicBezTo>
                      <a:pt x="1206" y="1"/>
                      <a:pt x="681" y="174"/>
                      <a:pt x="401" y="384"/>
                    </a:cubicBezTo>
                    <a:cubicBezTo>
                      <a:pt x="0" y="710"/>
                      <a:pt x="25" y="1061"/>
                      <a:pt x="251" y="1262"/>
                    </a:cubicBezTo>
                    <a:cubicBezTo>
                      <a:pt x="501" y="1437"/>
                      <a:pt x="877" y="1512"/>
                      <a:pt x="1253" y="1587"/>
                    </a:cubicBezTo>
                    <a:cubicBezTo>
                      <a:pt x="1604" y="1638"/>
                      <a:pt x="1980" y="1713"/>
                      <a:pt x="2281" y="1788"/>
                    </a:cubicBezTo>
                    <a:cubicBezTo>
                      <a:pt x="2607" y="1888"/>
                      <a:pt x="2957" y="1988"/>
                      <a:pt x="3308" y="2089"/>
                    </a:cubicBezTo>
                    <a:cubicBezTo>
                      <a:pt x="3604" y="2173"/>
                      <a:pt x="3900" y="2276"/>
                      <a:pt x="4181" y="2276"/>
                    </a:cubicBezTo>
                    <a:cubicBezTo>
                      <a:pt x="4233" y="2276"/>
                      <a:pt x="4285" y="2272"/>
                      <a:pt x="4336" y="2264"/>
                    </a:cubicBezTo>
                    <a:cubicBezTo>
                      <a:pt x="4637" y="2214"/>
                      <a:pt x="4837" y="1938"/>
                      <a:pt x="4637" y="1437"/>
                    </a:cubicBezTo>
                    <a:cubicBezTo>
                      <a:pt x="4436" y="986"/>
                      <a:pt x="3785" y="359"/>
                      <a:pt x="2732" y="109"/>
                    </a:cubicBezTo>
                    <a:cubicBezTo>
                      <a:pt x="2422" y="33"/>
                      <a:pt x="2124" y="1"/>
                      <a:pt x="184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6;p31">
                <a:extLst>
                  <a:ext uri="{FF2B5EF4-FFF2-40B4-BE49-F238E27FC236}">
                    <a16:creationId xmlns:a16="http://schemas.microsoft.com/office/drawing/2014/main" id="{243C4642-8357-498C-BA41-AE392659DE01}"/>
                  </a:ext>
                </a:extLst>
              </p:cNvPr>
              <p:cNvSpPr/>
              <p:nvPr/>
            </p:nvSpPr>
            <p:spPr>
              <a:xfrm>
                <a:off x="2030846" y="2747055"/>
                <a:ext cx="64197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887" extrusionOk="0">
                    <a:moveTo>
                      <a:pt x="1657" y="1"/>
                    </a:moveTo>
                    <a:cubicBezTo>
                      <a:pt x="860" y="1"/>
                      <a:pt x="161" y="475"/>
                      <a:pt x="125" y="510"/>
                    </a:cubicBezTo>
                    <a:cubicBezTo>
                      <a:pt x="25" y="560"/>
                      <a:pt x="0" y="686"/>
                      <a:pt x="75" y="786"/>
                    </a:cubicBezTo>
                    <a:cubicBezTo>
                      <a:pt x="125" y="861"/>
                      <a:pt x="176" y="886"/>
                      <a:pt x="251" y="886"/>
                    </a:cubicBezTo>
                    <a:cubicBezTo>
                      <a:pt x="301" y="886"/>
                      <a:pt x="326" y="861"/>
                      <a:pt x="376" y="836"/>
                    </a:cubicBezTo>
                    <a:cubicBezTo>
                      <a:pt x="376" y="836"/>
                      <a:pt x="985" y="421"/>
                      <a:pt x="1654" y="421"/>
                    </a:cubicBezTo>
                    <a:cubicBezTo>
                      <a:pt x="1915" y="421"/>
                      <a:pt x="2185" y="484"/>
                      <a:pt x="2431" y="661"/>
                    </a:cubicBezTo>
                    <a:cubicBezTo>
                      <a:pt x="2458" y="678"/>
                      <a:pt x="2494" y="687"/>
                      <a:pt x="2532" y="687"/>
                    </a:cubicBezTo>
                    <a:cubicBezTo>
                      <a:pt x="2600" y="687"/>
                      <a:pt x="2675" y="659"/>
                      <a:pt x="2707" y="610"/>
                    </a:cubicBezTo>
                    <a:cubicBezTo>
                      <a:pt x="2782" y="510"/>
                      <a:pt x="2757" y="385"/>
                      <a:pt x="2657" y="310"/>
                    </a:cubicBezTo>
                    <a:cubicBezTo>
                      <a:pt x="2334" y="82"/>
                      <a:pt x="1987" y="1"/>
                      <a:pt x="16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7;p31">
                <a:extLst>
                  <a:ext uri="{FF2B5EF4-FFF2-40B4-BE49-F238E27FC236}">
                    <a16:creationId xmlns:a16="http://schemas.microsoft.com/office/drawing/2014/main" id="{C1EFC8DC-F1C3-4770-B5B7-BF50EC01D71D}"/>
                  </a:ext>
                </a:extLst>
              </p:cNvPr>
              <p:cNvSpPr/>
              <p:nvPr/>
            </p:nvSpPr>
            <p:spPr>
              <a:xfrm>
                <a:off x="2260945" y="2751207"/>
                <a:ext cx="63597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882" extrusionOk="0">
                    <a:moveTo>
                      <a:pt x="1661" y="1"/>
                    </a:moveTo>
                    <a:cubicBezTo>
                      <a:pt x="856" y="1"/>
                      <a:pt x="161" y="488"/>
                      <a:pt x="125" y="506"/>
                    </a:cubicBezTo>
                    <a:cubicBezTo>
                      <a:pt x="25" y="581"/>
                      <a:pt x="0" y="706"/>
                      <a:pt x="75" y="806"/>
                    </a:cubicBezTo>
                    <a:cubicBezTo>
                      <a:pt x="100" y="856"/>
                      <a:pt x="176" y="882"/>
                      <a:pt x="226" y="882"/>
                    </a:cubicBezTo>
                    <a:cubicBezTo>
                      <a:pt x="276" y="882"/>
                      <a:pt x="326" y="882"/>
                      <a:pt x="351" y="856"/>
                    </a:cubicBezTo>
                    <a:cubicBezTo>
                      <a:pt x="369" y="838"/>
                      <a:pt x="975" y="428"/>
                      <a:pt x="1641" y="428"/>
                    </a:cubicBezTo>
                    <a:cubicBezTo>
                      <a:pt x="1897" y="428"/>
                      <a:pt x="2162" y="489"/>
                      <a:pt x="2406" y="656"/>
                    </a:cubicBezTo>
                    <a:cubicBezTo>
                      <a:pt x="2446" y="686"/>
                      <a:pt x="2489" y="700"/>
                      <a:pt x="2532" y="700"/>
                    </a:cubicBezTo>
                    <a:cubicBezTo>
                      <a:pt x="2597" y="700"/>
                      <a:pt x="2661" y="667"/>
                      <a:pt x="2707" y="606"/>
                    </a:cubicBezTo>
                    <a:cubicBezTo>
                      <a:pt x="2757" y="506"/>
                      <a:pt x="2732" y="380"/>
                      <a:pt x="2657" y="305"/>
                    </a:cubicBezTo>
                    <a:cubicBezTo>
                      <a:pt x="2331" y="81"/>
                      <a:pt x="1987" y="1"/>
                      <a:pt x="166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58;p31">
                <a:extLst>
                  <a:ext uri="{FF2B5EF4-FFF2-40B4-BE49-F238E27FC236}">
                    <a16:creationId xmlns:a16="http://schemas.microsoft.com/office/drawing/2014/main" id="{4569866F-9D73-4522-9CC0-FE549BBA1019}"/>
                  </a:ext>
                </a:extLst>
              </p:cNvPr>
              <p:cNvSpPr/>
              <p:nvPr/>
            </p:nvSpPr>
            <p:spPr>
              <a:xfrm rot="1123404">
                <a:off x="1950408" y="3215921"/>
                <a:ext cx="170976" cy="42229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1372" extrusionOk="0">
                    <a:moveTo>
                      <a:pt x="5266" y="1"/>
                    </a:moveTo>
                    <a:cubicBezTo>
                      <a:pt x="4220" y="470"/>
                      <a:pt x="3174" y="758"/>
                      <a:pt x="1948" y="758"/>
                    </a:cubicBezTo>
                    <a:cubicBezTo>
                      <a:pt x="1371" y="758"/>
                      <a:pt x="758" y="614"/>
                      <a:pt x="145" y="470"/>
                    </a:cubicBezTo>
                    <a:lnTo>
                      <a:pt x="0" y="1047"/>
                    </a:lnTo>
                    <a:cubicBezTo>
                      <a:pt x="758" y="1227"/>
                      <a:pt x="1371" y="1371"/>
                      <a:pt x="1948" y="1371"/>
                    </a:cubicBezTo>
                    <a:cubicBezTo>
                      <a:pt x="3319" y="1371"/>
                      <a:pt x="4509" y="1047"/>
                      <a:pt x="5555" y="470"/>
                    </a:cubicBezTo>
                    <a:lnTo>
                      <a:pt x="5266" y="1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59;p31">
                <a:extLst>
                  <a:ext uri="{FF2B5EF4-FFF2-40B4-BE49-F238E27FC236}">
                    <a16:creationId xmlns:a16="http://schemas.microsoft.com/office/drawing/2014/main" id="{89DA5690-A4A9-4161-90F4-65C5F1BFD039}"/>
                  </a:ext>
                </a:extLst>
              </p:cNvPr>
              <p:cNvSpPr/>
              <p:nvPr/>
            </p:nvSpPr>
            <p:spPr>
              <a:xfrm rot="-2898936">
                <a:off x="988355" y="4452517"/>
                <a:ext cx="202112" cy="199318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12913" extrusionOk="0">
                    <a:moveTo>
                      <a:pt x="289" y="0"/>
                    </a:moveTo>
                    <a:lnTo>
                      <a:pt x="1" y="433"/>
                    </a:lnTo>
                    <a:cubicBezTo>
                      <a:pt x="5411" y="2994"/>
                      <a:pt x="9919" y="7502"/>
                      <a:pt x="12480" y="12912"/>
                    </a:cubicBezTo>
                    <a:lnTo>
                      <a:pt x="13093" y="12768"/>
                    </a:lnTo>
                    <a:cubicBezTo>
                      <a:pt x="10533" y="7213"/>
                      <a:pt x="5880" y="2561"/>
                      <a:pt x="289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60;p31">
                <a:extLst>
                  <a:ext uri="{FF2B5EF4-FFF2-40B4-BE49-F238E27FC236}">
                    <a16:creationId xmlns:a16="http://schemas.microsoft.com/office/drawing/2014/main" id="{B568BBCE-AED6-4FAD-9081-24898696C09A}"/>
                  </a:ext>
                </a:extLst>
              </p:cNvPr>
              <p:cNvSpPr/>
              <p:nvPr/>
            </p:nvSpPr>
            <p:spPr>
              <a:xfrm>
                <a:off x="2074652" y="2974098"/>
                <a:ext cx="74420" cy="4068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322" extrusionOk="0">
                    <a:moveTo>
                      <a:pt x="614" y="0"/>
                    </a:moveTo>
                    <a:lnTo>
                      <a:pt x="1" y="181"/>
                    </a:lnTo>
                    <a:cubicBezTo>
                      <a:pt x="145" y="613"/>
                      <a:pt x="614" y="1082"/>
                      <a:pt x="1047" y="1226"/>
                    </a:cubicBezTo>
                    <a:cubicBezTo>
                      <a:pt x="1241" y="1286"/>
                      <a:pt x="1429" y="1321"/>
                      <a:pt x="1616" y="1321"/>
                    </a:cubicBezTo>
                    <a:cubicBezTo>
                      <a:pt x="1880" y="1321"/>
                      <a:pt x="2142" y="1251"/>
                      <a:pt x="2417" y="1082"/>
                    </a:cubicBezTo>
                    <a:lnTo>
                      <a:pt x="2273" y="613"/>
                    </a:lnTo>
                    <a:cubicBezTo>
                      <a:pt x="2111" y="685"/>
                      <a:pt x="1921" y="722"/>
                      <a:pt x="1736" y="722"/>
                    </a:cubicBezTo>
                    <a:cubicBezTo>
                      <a:pt x="1552" y="722"/>
                      <a:pt x="1371" y="685"/>
                      <a:pt x="1227" y="613"/>
                    </a:cubicBezTo>
                    <a:cubicBezTo>
                      <a:pt x="902" y="469"/>
                      <a:pt x="758" y="325"/>
                      <a:pt x="614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61;p31">
                <a:extLst>
                  <a:ext uri="{FF2B5EF4-FFF2-40B4-BE49-F238E27FC236}">
                    <a16:creationId xmlns:a16="http://schemas.microsoft.com/office/drawing/2014/main" id="{102DA77B-1853-4014-A281-3A5040EF6279}"/>
                  </a:ext>
                </a:extLst>
              </p:cNvPr>
              <p:cNvSpPr/>
              <p:nvPr/>
            </p:nvSpPr>
            <p:spPr>
              <a:xfrm rot="232770">
                <a:off x="1889278" y="2793620"/>
                <a:ext cx="175526" cy="8062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2336" extrusionOk="0">
                    <a:moveTo>
                      <a:pt x="2881" y="0"/>
                    </a:moveTo>
                    <a:cubicBezTo>
                      <a:pt x="2718" y="0"/>
                      <a:pt x="2551" y="8"/>
                      <a:pt x="2381" y="26"/>
                    </a:cubicBezTo>
                    <a:cubicBezTo>
                      <a:pt x="1046" y="207"/>
                      <a:pt x="0" y="928"/>
                      <a:pt x="0" y="1541"/>
                    </a:cubicBezTo>
                    <a:cubicBezTo>
                      <a:pt x="120" y="2050"/>
                      <a:pt x="960" y="2335"/>
                      <a:pt x="2025" y="2335"/>
                    </a:cubicBezTo>
                    <a:cubicBezTo>
                      <a:pt x="2244" y="2335"/>
                      <a:pt x="2472" y="2323"/>
                      <a:pt x="2705" y="2299"/>
                    </a:cubicBezTo>
                    <a:cubicBezTo>
                      <a:pt x="4040" y="2154"/>
                      <a:pt x="5086" y="1541"/>
                      <a:pt x="5086" y="928"/>
                    </a:cubicBezTo>
                    <a:cubicBezTo>
                      <a:pt x="4960" y="423"/>
                      <a:pt x="4030" y="0"/>
                      <a:pt x="2881" y="0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62;p31">
                <a:extLst>
                  <a:ext uri="{FF2B5EF4-FFF2-40B4-BE49-F238E27FC236}">
                    <a16:creationId xmlns:a16="http://schemas.microsoft.com/office/drawing/2014/main" id="{ACD7ECC3-3ACC-4786-A202-BE13F96F780C}"/>
                  </a:ext>
                </a:extLst>
              </p:cNvPr>
              <p:cNvSpPr/>
              <p:nvPr/>
            </p:nvSpPr>
            <p:spPr>
              <a:xfrm>
                <a:off x="2183158" y="2665057"/>
                <a:ext cx="98313" cy="22762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15015" extrusionOk="0">
                    <a:moveTo>
                      <a:pt x="797" y="0"/>
                    </a:moveTo>
                    <a:lnTo>
                      <a:pt x="1" y="152"/>
                    </a:lnTo>
                    <a:lnTo>
                      <a:pt x="1442" y="10426"/>
                    </a:lnTo>
                    <a:lnTo>
                      <a:pt x="2086" y="9782"/>
                    </a:lnTo>
                    <a:cubicBezTo>
                      <a:pt x="2916" y="8819"/>
                      <a:pt x="3862" y="8351"/>
                      <a:pt x="4492" y="8351"/>
                    </a:cubicBezTo>
                    <a:cubicBezTo>
                      <a:pt x="4581" y="8351"/>
                      <a:pt x="4665" y="8360"/>
                      <a:pt x="4740" y="8379"/>
                    </a:cubicBezTo>
                    <a:cubicBezTo>
                      <a:pt x="5233" y="8531"/>
                      <a:pt x="5536" y="8986"/>
                      <a:pt x="5536" y="9479"/>
                    </a:cubicBezTo>
                    <a:cubicBezTo>
                      <a:pt x="5688" y="10578"/>
                      <a:pt x="4740" y="12474"/>
                      <a:pt x="1745" y="14218"/>
                    </a:cubicBezTo>
                    <a:lnTo>
                      <a:pt x="2086" y="15014"/>
                    </a:lnTo>
                    <a:cubicBezTo>
                      <a:pt x="5385" y="13118"/>
                      <a:pt x="6484" y="10881"/>
                      <a:pt x="6332" y="9327"/>
                    </a:cubicBezTo>
                    <a:cubicBezTo>
                      <a:pt x="6332" y="8531"/>
                      <a:pt x="5877" y="7886"/>
                      <a:pt x="5081" y="7583"/>
                    </a:cubicBezTo>
                    <a:cubicBezTo>
                      <a:pt x="4846" y="7508"/>
                      <a:pt x="4602" y="7470"/>
                      <a:pt x="4353" y="7470"/>
                    </a:cubicBezTo>
                    <a:cubicBezTo>
                      <a:pt x="3597" y="7470"/>
                      <a:pt x="2799" y="7818"/>
                      <a:pt x="2086" y="8531"/>
                    </a:cubicBez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63;p31">
                <a:extLst>
                  <a:ext uri="{FF2B5EF4-FFF2-40B4-BE49-F238E27FC236}">
                    <a16:creationId xmlns:a16="http://schemas.microsoft.com/office/drawing/2014/main" id="{279DF61D-3780-462B-861F-EA9A8761EE03}"/>
                  </a:ext>
                </a:extLst>
              </p:cNvPr>
              <p:cNvSpPr/>
              <p:nvPr/>
            </p:nvSpPr>
            <p:spPr>
              <a:xfrm rot="-497679">
                <a:off x="1952568" y="4097750"/>
                <a:ext cx="512867" cy="3527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1146" extrusionOk="0">
                    <a:moveTo>
                      <a:pt x="8332" y="1"/>
                    </a:moveTo>
                    <a:cubicBezTo>
                      <a:pt x="5294" y="1"/>
                      <a:pt x="2255" y="190"/>
                      <a:pt x="1" y="569"/>
                    </a:cubicBezTo>
                    <a:lnTo>
                      <a:pt x="1" y="1146"/>
                    </a:lnTo>
                    <a:cubicBezTo>
                      <a:pt x="2255" y="767"/>
                      <a:pt x="5257" y="578"/>
                      <a:pt x="8260" y="578"/>
                    </a:cubicBezTo>
                    <a:cubicBezTo>
                      <a:pt x="11263" y="578"/>
                      <a:pt x="14265" y="767"/>
                      <a:pt x="16519" y="1146"/>
                    </a:cubicBezTo>
                    <a:lnTo>
                      <a:pt x="16664" y="569"/>
                    </a:lnTo>
                    <a:cubicBezTo>
                      <a:pt x="14409" y="190"/>
                      <a:pt x="11371" y="1"/>
                      <a:pt x="8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764;p31">
                <a:extLst>
                  <a:ext uri="{FF2B5EF4-FFF2-40B4-BE49-F238E27FC236}">
                    <a16:creationId xmlns:a16="http://schemas.microsoft.com/office/drawing/2014/main" id="{D65E4E33-B70E-444F-A55E-DFA475E94A31}"/>
                  </a:ext>
                </a:extLst>
              </p:cNvPr>
              <p:cNvSpPr/>
              <p:nvPr/>
            </p:nvSpPr>
            <p:spPr>
              <a:xfrm>
                <a:off x="1944113" y="2618384"/>
                <a:ext cx="247468" cy="239302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374" extrusionOk="0">
                    <a:moveTo>
                      <a:pt x="5364" y="825"/>
                    </a:moveTo>
                    <a:cubicBezTo>
                      <a:pt x="6241" y="825"/>
                      <a:pt x="7119" y="1101"/>
                      <a:pt x="7845" y="1627"/>
                    </a:cubicBezTo>
                    <a:cubicBezTo>
                      <a:pt x="8798" y="2279"/>
                      <a:pt x="9449" y="3281"/>
                      <a:pt x="9650" y="4434"/>
                    </a:cubicBezTo>
                    <a:cubicBezTo>
                      <a:pt x="9850" y="5562"/>
                      <a:pt x="9600" y="6715"/>
                      <a:pt x="8948" y="7667"/>
                    </a:cubicBezTo>
                    <a:cubicBezTo>
                      <a:pt x="8271" y="8619"/>
                      <a:pt x="7269" y="9271"/>
                      <a:pt x="6141" y="9472"/>
                    </a:cubicBezTo>
                    <a:cubicBezTo>
                      <a:pt x="5882" y="9517"/>
                      <a:pt x="5622" y="9539"/>
                      <a:pt x="5365" y="9539"/>
                    </a:cubicBezTo>
                    <a:cubicBezTo>
                      <a:pt x="4479" y="9539"/>
                      <a:pt x="3621" y="9275"/>
                      <a:pt x="2883" y="8770"/>
                    </a:cubicBezTo>
                    <a:cubicBezTo>
                      <a:pt x="1931" y="8093"/>
                      <a:pt x="1279" y="7091"/>
                      <a:pt x="1078" y="5963"/>
                    </a:cubicBezTo>
                    <a:cubicBezTo>
                      <a:pt x="878" y="4810"/>
                      <a:pt x="1129" y="3657"/>
                      <a:pt x="1780" y="2705"/>
                    </a:cubicBezTo>
                    <a:cubicBezTo>
                      <a:pt x="2457" y="1752"/>
                      <a:pt x="3459" y="1101"/>
                      <a:pt x="4587" y="900"/>
                    </a:cubicBezTo>
                    <a:cubicBezTo>
                      <a:pt x="4863" y="850"/>
                      <a:pt x="5114" y="825"/>
                      <a:pt x="5364" y="825"/>
                    </a:cubicBezTo>
                    <a:close/>
                    <a:moveTo>
                      <a:pt x="5330" y="0"/>
                    </a:moveTo>
                    <a:cubicBezTo>
                      <a:pt x="5034" y="0"/>
                      <a:pt x="4735" y="24"/>
                      <a:pt x="4437" y="73"/>
                    </a:cubicBezTo>
                    <a:cubicBezTo>
                      <a:pt x="3083" y="324"/>
                      <a:pt x="1905" y="1101"/>
                      <a:pt x="1103" y="2228"/>
                    </a:cubicBezTo>
                    <a:cubicBezTo>
                      <a:pt x="301" y="3356"/>
                      <a:pt x="1" y="4735"/>
                      <a:pt x="251" y="6113"/>
                    </a:cubicBezTo>
                    <a:cubicBezTo>
                      <a:pt x="502" y="7467"/>
                      <a:pt x="1254" y="8670"/>
                      <a:pt x="2407" y="9447"/>
                    </a:cubicBezTo>
                    <a:cubicBezTo>
                      <a:pt x="3284" y="10073"/>
                      <a:pt x="4311" y="10374"/>
                      <a:pt x="5364" y="10374"/>
                    </a:cubicBezTo>
                    <a:cubicBezTo>
                      <a:pt x="5665" y="10374"/>
                      <a:pt x="5966" y="10349"/>
                      <a:pt x="6266" y="10299"/>
                    </a:cubicBezTo>
                    <a:cubicBezTo>
                      <a:pt x="7645" y="10048"/>
                      <a:pt x="8823" y="9296"/>
                      <a:pt x="9625" y="8143"/>
                    </a:cubicBezTo>
                    <a:cubicBezTo>
                      <a:pt x="10402" y="7015"/>
                      <a:pt x="10728" y="5637"/>
                      <a:pt x="10477" y="4284"/>
                    </a:cubicBezTo>
                    <a:cubicBezTo>
                      <a:pt x="10226" y="2905"/>
                      <a:pt x="9474" y="1727"/>
                      <a:pt x="8322" y="925"/>
                    </a:cubicBezTo>
                    <a:cubicBezTo>
                      <a:pt x="7438" y="316"/>
                      <a:pt x="6400" y="0"/>
                      <a:pt x="53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765;p31">
                <a:extLst>
                  <a:ext uri="{FF2B5EF4-FFF2-40B4-BE49-F238E27FC236}">
                    <a16:creationId xmlns:a16="http://schemas.microsoft.com/office/drawing/2014/main" id="{EE539467-2F60-4AA9-949E-B070BD46E9DE}"/>
                  </a:ext>
                </a:extLst>
              </p:cNvPr>
              <p:cNvSpPr/>
              <p:nvPr/>
            </p:nvSpPr>
            <p:spPr>
              <a:xfrm>
                <a:off x="2178271" y="2729316"/>
                <a:ext cx="63020" cy="22583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979" extrusionOk="0">
                    <a:moveTo>
                      <a:pt x="2256" y="1"/>
                    </a:moveTo>
                    <a:lnTo>
                      <a:pt x="401" y="151"/>
                    </a:lnTo>
                    <a:cubicBezTo>
                      <a:pt x="151" y="176"/>
                      <a:pt x="0" y="377"/>
                      <a:pt x="0" y="602"/>
                    </a:cubicBezTo>
                    <a:cubicBezTo>
                      <a:pt x="25" y="828"/>
                      <a:pt x="201" y="978"/>
                      <a:pt x="426" y="978"/>
                    </a:cubicBezTo>
                    <a:lnTo>
                      <a:pt x="451" y="978"/>
                    </a:lnTo>
                    <a:lnTo>
                      <a:pt x="2331" y="828"/>
                    </a:lnTo>
                    <a:cubicBezTo>
                      <a:pt x="2557" y="828"/>
                      <a:pt x="2732" y="627"/>
                      <a:pt x="2707" y="402"/>
                    </a:cubicBezTo>
                    <a:cubicBezTo>
                      <a:pt x="2682" y="151"/>
                      <a:pt x="24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72573" y="2337242"/>
            <a:ext cx="7251545" cy="1077178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고병원성 조류인플루엔자 </a:t>
            </a:r>
            <a:endParaRPr lang="en-US" altLang="ko-KR" sz="32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전염 예측을 통한 경제적 비용 절감</a:t>
            </a:r>
            <a:endParaRPr sz="20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4" name="Google Shape;786;p23">
            <a:extLst>
              <a:ext uri="{FF2B5EF4-FFF2-40B4-BE49-F238E27FC236}">
                <a16:creationId xmlns:a16="http://schemas.microsoft.com/office/drawing/2014/main" id="{CD49288D-70FE-4D9D-9FF8-D4FD6D49114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39983" y="4271696"/>
            <a:ext cx="563085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5" name="Google Shape;1162;p35">
            <a:extLst>
              <a:ext uri="{FF2B5EF4-FFF2-40B4-BE49-F238E27FC236}">
                <a16:creationId xmlns:a16="http://schemas.microsoft.com/office/drawing/2014/main" id="{FD32A046-1519-4672-9964-C74304C0B5D9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88" name="Google Shape;772;p32">
            <a:extLst>
              <a:ext uri="{FF2B5EF4-FFF2-40B4-BE49-F238E27FC236}">
                <a16:creationId xmlns:a16="http://schemas.microsoft.com/office/drawing/2014/main" id="{F434C39D-1A2C-4BF0-984B-24226ACEC4FB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A24B-E6D4-4527-A52F-5B2468C8CEDA}"/>
              </a:ext>
            </a:extLst>
          </p:cNvPr>
          <p:cNvGrpSpPr/>
          <p:nvPr/>
        </p:nvGrpSpPr>
        <p:grpSpPr>
          <a:xfrm>
            <a:off x="1824451" y="5003717"/>
            <a:ext cx="5286965" cy="369332"/>
            <a:chOff x="1824451" y="4344495"/>
            <a:chExt cx="5286965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3139CF-E89B-40F0-AE1D-75C9A85F6FD1}"/>
                </a:ext>
              </a:extLst>
            </p:cNvPr>
            <p:cNvGrpSpPr/>
            <p:nvPr/>
          </p:nvGrpSpPr>
          <p:grpSpPr>
            <a:xfrm>
              <a:off x="1824451" y="4392183"/>
              <a:ext cx="2704202" cy="276959"/>
              <a:chOff x="2076599" y="4364331"/>
              <a:chExt cx="2015174" cy="206390"/>
            </a:xfrm>
          </p:grpSpPr>
          <p:sp>
            <p:nvSpPr>
              <p:cNvPr id="89" name="Google Shape;633;p15">
                <a:extLst>
                  <a:ext uri="{FF2B5EF4-FFF2-40B4-BE49-F238E27FC236}">
                    <a16:creationId xmlns:a16="http://schemas.microsoft.com/office/drawing/2014/main" id="{EB83D060-5FBA-46E9-BE0C-6A486C5B90E4}"/>
                  </a:ext>
                </a:extLst>
              </p:cNvPr>
              <p:cNvSpPr txBox="1"/>
              <p:nvPr/>
            </p:nvSpPr>
            <p:spPr>
              <a:xfrm>
                <a:off x="2076599" y="4364331"/>
                <a:ext cx="316423" cy="206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3" name="Google Shape;633;p15">
                <a:extLst>
                  <a:ext uri="{FF2B5EF4-FFF2-40B4-BE49-F238E27FC236}">
                    <a16:creationId xmlns:a16="http://schemas.microsoft.com/office/drawing/2014/main" id="{555BE002-4777-4A72-909C-B2D1E51B0F57}"/>
                  </a:ext>
                </a:extLst>
              </p:cNvPr>
              <p:cNvSpPr txBox="1"/>
              <p:nvPr/>
            </p:nvSpPr>
            <p:spPr>
              <a:xfrm>
                <a:off x="2664899" y="4364331"/>
                <a:ext cx="316423" cy="206390"/>
              </a:xfrm>
              <a:prstGeom prst="rect">
                <a:avLst/>
              </a:pr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4" name="Google Shape;633;p15">
                <a:extLst>
                  <a:ext uri="{FF2B5EF4-FFF2-40B4-BE49-F238E27FC236}">
                    <a16:creationId xmlns:a16="http://schemas.microsoft.com/office/drawing/2014/main" id="{3A05B9D2-3435-4FE0-8E57-864C53EABFDF}"/>
                  </a:ext>
                </a:extLst>
              </p:cNvPr>
              <p:cNvSpPr txBox="1"/>
              <p:nvPr/>
            </p:nvSpPr>
            <p:spPr>
              <a:xfrm>
                <a:off x="3217658" y="4364331"/>
                <a:ext cx="316423" cy="206390"/>
              </a:xfrm>
              <a:prstGeom prst="rect">
                <a:avLst/>
              </a:pr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633;p15">
                <a:extLst>
                  <a:ext uri="{FF2B5EF4-FFF2-40B4-BE49-F238E27FC236}">
                    <a16:creationId xmlns:a16="http://schemas.microsoft.com/office/drawing/2014/main" id="{7F0FFB3F-28DD-4B5B-82E9-6708B4F3F544}"/>
                  </a:ext>
                </a:extLst>
              </p:cNvPr>
              <p:cNvSpPr txBox="1"/>
              <p:nvPr/>
            </p:nvSpPr>
            <p:spPr>
              <a:xfrm>
                <a:off x="3775350" y="4364331"/>
                <a:ext cx="316423" cy="206390"/>
              </a:xfrm>
              <a:prstGeom prst="rect">
                <a:avLst/>
              </a:pr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2C76A2-1A16-4B30-A033-8723C0AD71F2}"/>
                </a:ext>
              </a:extLst>
            </p:cNvPr>
            <p:cNvSpPr txBox="1"/>
            <p:nvPr/>
          </p:nvSpPr>
          <p:spPr>
            <a:xfrm>
              <a:off x="4728206" y="4344495"/>
              <a:ext cx="2383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등급별 위험도 시각화</a:t>
              </a:r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3DF309-A064-463C-AC6D-F0429D31E8FD}"/>
              </a:ext>
            </a:extLst>
          </p:cNvPr>
          <p:cNvSpPr txBox="1"/>
          <p:nvPr/>
        </p:nvSpPr>
        <p:spPr>
          <a:xfrm>
            <a:off x="972572" y="3676182"/>
            <a:ext cx="725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단위 지역별 전염 수준 예측 모델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지역별 전염 예측         선택적 살처분으로 인한 농가피해 최소화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3786961"/>
            <a:chOff x="6680787" y="897224"/>
            <a:chExt cx="4918000" cy="3786961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02069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프로세스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 개발 내용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1090467" y="2340437"/>
            <a:ext cx="10011065" cy="270908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BE11F9-E989-4159-B6FF-E0C30D0BDC28}"/>
              </a:ext>
            </a:extLst>
          </p:cNvPr>
          <p:cNvGrpSpPr/>
          <p:nvPr/>
        </p:nvGrpSpPr>
        <p:grpSpPr>
          <a:xfrm>
            <a:off x="1090467" y="2624917"/>
            <a:ext cx="10011066" cy="1845750"/>
            <a:chOff x="1054500" y="2624917"/>
            <a:chExt cx="10011066" cy="1845750"/>
          </a:xfrm>
        </p:grpSpPr>
        <p:sp>
          <p:nvSpPr>
            <p:cNvPr id="34" name="Google Shape;1198;p36">
              <a:extLst>
                <a:ext uri="{FF2B5EF4-FFF2-40B4-BE49-F238E27FC236}">
                  <a16:creationId xmlns:a16="http://schemas.microsoft.com/office/drawing/2014/main" id="{697E8508-0F26-4EFE-9E96-281DAC2A175E}"/>
                </a:ext>
              </a:extLst>
            </p:cNvPr>
            <p:cNvSpPr txBox="1"/>
            <p:nvPr/>
          </p:nvSpPr>
          <p:spPr>
            <a:xfrm>
              <a:off x="1054500" y="26460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1.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데이터 수집</a:t>
              </a:r>
              <a:endParaRPr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sym typeface="Poppins SemiBold"/>
              </a:endParaRPr>
            </a:p>
          </p:txBody>
        </p:sp>
        <p:sp>
          <p:nvSpPr>
            <p:cNvPr id="35" name="Google Shape;1199;p36">
              <a:extLst>
                <a:ext uri="{FF2B5EF4-FFF2-40B4-BE49-F238E27FC236}">
                  <a16:creationId xmlns:a16="http://schemas.microsoft.com/office/drawing/2014/main" id="{76FC7722-7538-4D17-8D04-341F1ED5AF79}"/>
                </a:ext>
              </a:extLst>
            </p:cNvPr>
            <p:cNvSpPr txBox="1"/>
            <p:nvPr/>
          </p:nvSpPr>
          <p:spPr>
            <a:xfrm>
              <a:off x="3672567" y="264604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2.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분석 및 정제</a:t>
              </a:r>
            </a:p>
          </p:txBody>
        </p:sp>
        <p:sp>
          <p:nvSpPr>
            <p:cNvPr id="38" name="Google Shape;1202;p36">
              <a:extLst>
                <a:ext uri="{FF2B5EF4-FFF2-40B4-BE49-F238E27FC236}">
                  <a16:creationId xmlns:a16="http://schemas.microsoft.com/office/drawing/2014/main" id="{2666EE24-A6CC-444D-B236-6741E8C31C75}"/>
                </a:ext>
              </a:extLst>
            </p:cNvPr>
            <p:cNvSpPr txBox="1"/>
            <p:nvPr/>
          </p:nvSpPr>
          <p:spPr>
            <a:xfrm>
              <a:off x="6260389" y="26638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3.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예측 모델</a:t>
              </a:r>
            </a:p>
          </p:txBody>
        </p:sp>
        <p:sp>
          <p:nvSpPr>
            <p:cNvPr id="39" name="Google Shape;1203;p36">
              <a:extLst>
                <a:ext uri="{FF2B5EF4-FFF2-40B4-BE49-F238E27FC236}">
                  <a16:creationId xmlns:a16="http://schemas.microsoft.com/office/drawing/2014/main" id="{A6A9F64C-C79C-4FD5-A63F-F07C5CE7DFC7}"/>
                </a:ext>
              </a:extLst>
            </p:cNvPr>
            <p:cNvSpPr txBox="1"/>
            <p:nvPr/>
          </p:nvSpPr>
          <p:spPr>
            <a:xfrm>
              <a:off x="8836766" y="262491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4.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웹 구현</a:t>
              </a:r>
            </a:p>
          </p:txBody>
        </p:sp>
        <p:grpSp>
          <p:nvGrpSpPr>
            <p:cNvPr id="41" name="Google Shape;1205;p36">
              <a:extLst>
                <a:ext uri="{FF2B5EF4-FFF2-40B4-BE49-F238E27FC236}">
                  <a16:creationId xmlns:a16="http://schemas.microsoft.com/office/drawing/2014/main" id="{A712278B-0E50-45D0-9727-BA3BFA219845}"/>
                </a:ext>
              </a:extLst>
            </p:cNvPr>
            <p:cNvGrpSpPr/>
            <p:nvPr/>
          </p:nvGrpSpPr>
          <p:grpSpPr>
            <a:xfrm>
              <a:off x="1769505" y="3671867"/>
              <a:ext cx="8653000" cy="798800"/>
              <a:chOff x="1327129" y="2753900"/>
              <a:chExt cx="6489750" cy="599100"/>
            </a:xfrm>
          </p:grpSpPr>
          <p:sp>
            <p:nvSpPr>
              <p:cNvPr id="44" name="Google Shape;1207;p36">
                <a:extLst>
                  <a:ext uri="{FF2B5EF4-FFF2-40B4-BE49-F238E27FC236}">
                    <a16:creationId xmlns:a16="http://schemas.microsoft.com/office/drawing/2014/main" id="{BCAB86B3-3019-494A-8A40-9B41A7F66844}"/>
                  </a:ext>
                </a:extLst>
              </p:cNvPr>
              <p:cNvSpPr/>
              <p:nvPr/>
            </p:nvSpPr>
            <p:spPr>
              <a:xfrm>
                <a:off x="13271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5" name="Google Shape;1210;p36">
                <a:extLst>
                  <a:ext uri="{FF2B5EF4-FFF2-40B4-BE49-F238E27FC236}">
                    <a16:creationId xmlns:a16="http://schemas.microsoft.com/office/drawing/2014/main" id="{D4BCE367-FD8A-45A2-A56A-5F9E2B12A01B}"/>
                  </a:ext>
                </a:extLst>
              </p:cNvPr>
              <p:cNvSpPr/>
              <p:nvPr/>
            </p:nvSpPr>
            <p:spPr>
              <a:xfrm>
                <a:off x="32906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209;p36">
                <a:extLst>
                  <a:ext uri="{FF2B5EF4-FFF2-40B4-BE49-F238E27FC236}">
                    <a16:creationId xmlns:a16="http://schemas.microsoft.com/office/drawing/2014/main" id="{061DDEBA-1CA2-44EE-9134-DE7497B33446}"/>
                  </a:ext>
                </a:extLst>
              </p:cNvPr>
              <p:cNvSpPr/>
              <p:nvPr/>
            </p:nvSpPr>
            <p:spPr>
              <a:xfrm>
                <a:off x="52542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211;p36">
                <a:extLst>
                  <a:ext uri="{FF2B5EF4-FFF2-40B4-BE49-F238E27FC236}">
                    <a16:creationId xmlns:a16="http://schemas.microsoft.com/office/drawing/2014/main" id="{24896273-26FC-4947-B1DB-B4B4D3DC4E47}"/>
                  </a:ext>
                </a:extLst>
              </p:cNvPr>
              <p:cNvSpPr/>
              <p:nvPr/>
            </p:nvSpPr>
            <p:spPr>
              <a:xfrm>
                <a:off x="72177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" name="Google Shape;1212;p36">
                <a:extLst>
                  <a:ext uri="{FF2B5EF4-FFF2-40B4-BE49-F238E27FC236}">
                    <a16:creationId xmlns:a16="http://schemas.microsoft.com/office/drawing/2014/main" id="{52CE1DA3-1032-4D2C-B658-E4F16B39D01A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>
                <a:off x="19262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213;p36">
                <a:extLst>
                  <a:ext uri="{FF2B5EF4-FFF2-40B4-BE49-F238E27FC236}">
                    <a16:creationId xmlns:a16="http://schemas.microsoft.com/office/drawing/2014/main" id="{4F5F4650-CB5D-400B-829E-50C9D43347B1}"/>
                  </a:ext>
                </a:extLst>
              </p:cNvPr>
              <p:cNvCxnSpPr>
                <a:stCxn id="45" idx="6"/>
                <a:endCxn id="46" idx="2"/>
              </p:cNvCxnSpPr>
              <p:nvPr/>
            </p:nvCxnSpPr>
            <p:spPr>
              <a:xfrm>
                <a:off x="388977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1214;p36">
                <a:extLst>
                  <a:ext uri="{FF2B5EF4-FFF2-40B4-BE49-F238E27FC236}">
                    <a16:creationId xmlns:a16="http://schemas.microsoft.com/office/drawing/2014/main" id="{BA939949-4F64-493D-9351-D1021EA66229}"/>
                  </a:ext>
                </a:extLst>
              </p:cNvPr>
              <p:cNvCxnSpPr>
                <a:stCxn id="46" idx="6"/>
                <a:endCxn id="47" idx="2"/>
              </p:cNvCxnSpPr>
              <p:nvPr/>
            </p:nvCxnSpPr>
            <p:spPr>
              <a:xfrm>
                <a:off x="58533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217;p36">
              <a:extLst>
                <a:ext uri="{FF2B5EF4-FFF2-40B4-BE49-F238E27FC236}">
                  <a16:creationId xmlns:a16="http://schemas.microsoft.com/office/drawing/2014/main" id="{4319E897-2A8D-47DD-B5EA-7FDCC21445B5}"/>
                </a:ext>
              </a:extLst>
            </p:cNvPr>
            <p:cNvGrpSpPr/>
            <p:nvPr/>
          </p:nvGrpSpPr>
          <p:grpSpPr>
            <a:xfrm>
              <a:off x="4551107" y="3836230"/>
              <a:ext cx="471676" cy="470087"/>
              <a:chOff x="-26980600" y="3175500"/>
              <a:chExt cx="296950" cy="295950"/>
            </a:xfrm>
          </p:grpSpPr>
          <p:sp>
            <p:nvSpPr>
              <p:cNvPr id="54" name="Google Shape;1218;p36">
                <a:extLst>
                  <a:ext uri="{FF2B5EF4-FFF2-40B4-BE49-F238E27FC236}">
                    <a16:creationId xmlns:a16="http://schemas.microsoft.com/office/drawing/2014/main" id="{738F8095-3481-4D83-BAFC-07A2CAAB9E60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219;p36">
                <a:extLst>
                  <a:ext uri="{FF2B5EF4-FFF2-40B4-BE49-F238E27FC236}">
                    <a16:creationId xmlns:a16="http://schemas.microsoft.com/office/drawing/2014/main" id="{F52ED89F-0581-4778-A0D1-5EB38A4B06BD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220;p36">
                <a:extLst>
                  <a:ext uri="{FF2B5EF4-FFF2-40B4-BE49-F238E27FC236}">
                    <a16:creationId xmlns:a16="http://schemas.microsoft.com/office/drawing/2014/main" id="{5CFA39A9-51B4-43DD-A112-0FF9107CFB7B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7" name="Google Shape;1221;p36">
              <a:extLst>
                <a:ext uri="{FF2B5EF4-FFF2-40B4-BE49-F238E27FC236}">
                  <a16:creationId xmlns:a16="http://schemas.microsoft.com/office/drawing/2014/main" id="{EC447E54-E1ED-4542-912B-6957A1E8C75A}"/>
                </a:ext>
              </a:extLst>
            </p:cNvPr>
            <p:cNvSpPr/>
            <p:nvPr/>
          </p:nvSpPr>
          <p:spPr>
            <a:xfrm>
              <a:off x="1922709" y="3841651"/>
              <a:ext cx="500465" cy="459247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8" name="Google Shape;1222;p36">
              <a:extLst>
                <a:ext uri="{FF2B5EF4-FFF2-40B4-BE49-F238E27FC236}">
                  <a16:creationId xmlns:a16="http://schemas.microsoft.com/office/drawing/2014/main" id="{A442DCC3-311B-41D1-99AA-A9557805E933}"/>
                </a:ext>
              </a:extLst>
            </p:cNvPr>
            <p:cNvGrpSpPr/>
            <p:nvPr/>
          </p:nvGrpSpPr>
          <p:grpSpPr>
            <a:xfrm>
              <a:off x="9785397" y="3837085"/>
              <a:ext cx="475408" cy="468380"/>
              <a:chOff x="-25465200" y="3916150"/>
              <a:chExt cx="299300" cy="294875"/>
            </a:xfrm>
          </p:grpSpPr>
          <p:sp>
            <p:nvSpPr>
              <p:cNvPr id="59" name="Google Shape;1223;p36">
                <a:extLst>
                  <a:ext uri="{FF2B5EF4-FFF2-40B4-BE49-F238E27FC236}">
                    <a16:creationId xmlns:a16="http://schemas.microsoft.com/office/drawing/2014/main" id="{06B9C35D-03C5-4053-BD9F-939774EECDD7}"/>
                  </a:ext>
                </a:extLst>
              </p:cNvPr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224;p36">
                <a:extLst>
                  <a:ext uri="{FF2B5EF4-FFF2-40B4-BE49-F238E27FC236}">
                    <a16:creationId xmlns:a16="http://schemas.microsoft.com/office/drawing/2014/main" id="{2CA9AACA-01C9-4D45-9B03-5A6122A7E31B}"/>
                  </a:ext>
                </a:extLst>
              </p:cNvPr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225;p36">
              <a:extLst>
                <a:ext uri="{FF2B5EF4-FFF2-40B4-BE49-F238E27FC236}">
                  <a16:creationId xmlns:a16="http://schemas.microsoft.com/office/drawing/2014/main" id="{74188DFE-7383-441D-B9F4-3BF86C7A0F3B}"/>
                </a:ext>
              </a:extLst>
            </p:cNvPr>
            <p:cNvGrpSpPr/>
            <p:nvPr/>
          </p:nvGrpSpPr>
          <p:grpSpPr>
            <a:xfrm>
              <a:off x="7167608" y="3833557"/>
              <a:ext cx="472947" cy="475448"/>
              <a:chOff x="-27351575" y="3915650"/>
              <a:chExt cx="297750" cy="299325"/>
            </a:xfrm>
          </p:grpSpPr>
          <p:sp>
            <p:nvSpPr>
              <p:cNvPr id="91" name="Google Shape;1226;p36">
                <a:extLst>
                  <a:ext uri="{FF2B5EF4-FFF2-40B4-BE49-F238E27FC236}">
                    <a16:creationId xmlns:a16="http://schemas.microsoft.com/office/drawing/2014/main" id="{6C27C919-216C-4EED-9D3B-04278472FAF6}"/>
                  </a:ext>
                </a:extLst>
              </p:cNvPr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227;p36">
                <a:extLst>
                  <a:ext uri="{FF2B5EF4-FFF2-40B4-BE49-F238E27FC236}">
                    <a16:creationId xmlns:a16="http://schemas.microsoft.com/office/drawing/2014/main" id="{5D88297E-4AD6-444C-86EE-3668C75782D6}"/>
                  </a:ext>
                </a:extLst>
              </p:cNvPr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프로세스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3765026" y="451234"/>
            <a:ext cx="8093100" cy="6150287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WBS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106724-61F0-4598-A9C8-83BD92A81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0" r="19766"/>
          <a:stretch/>
        </p:blipFill>
        <p:spPr>
          <a:xfrm>
            <a:off x="4244517" y="566866"/>
            <a:ext cx="7175323" cy="5881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CCC2-8C7C-4AF6-8017-D40E29BB7185}"/>
              </a:ext>
            </a:extLst>
          </p:cNvPr>
          <p:cNvSpPr txBox="1"/>
          <p:nvPr/>
        </p:nvSpPr>
        <p:spPr>
          <a:xfrm>
            <a:off x="620503" y="2828835"/>
            <a:ext cx="26364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9/16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비교를 위해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진행중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추가 예정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정제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2003~2020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2003~2021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자료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624492" y="1784465"/>
            <a:ext cx="337172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정제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C310E-8A7A-4450-94B0-BA1B6471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2488065"/>
            <a:ext cx="4574990" cy="2024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598D27-EB76-49E7-A010-D12D4BE4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519" y="2474447"/>
            <a:ext cx="4518074" cy="20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시도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설정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온도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 중 발생건수 종속변수 지정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904037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선정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변수 추출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C4F29175-E780-4486-9C7A-7F345877BA42}"/>
              </a:ext>
            </a:extLst>
          </p:cNvPr>
          <p:cNvSpPr txBox="1"/>
          <p:nvPr/>
        </p:nvSpPr>
        <p:spPr>
          <a:xfrm>
            <a:off x="4906220" y="5687272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9680646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BA7FF-94A6-49F6-8693-5C2C5DF7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90" y="1827328"/>
            <a:ext cx="5568093" cy="460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84083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평균 온도와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평균 온도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0794FE6-BF16-4FB2-A6A6-C7D140F718E3}"/>
              </a:ext>
            </a:extLst>
          </p:cNvPr>
          <p:cNvSpPr txBox="1"/>
          <p:nvPr/>
        </p:nvSpPr>
        <p:spPr>
          <a:xfrm>
            <a:off x="1869756" y="4997828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낮은 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겨울철 높은 온도 발생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22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283381" y="2584089"/>
            <a:ext cx="41291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강수량과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강수량 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B323494-DC8B-48D4-8A34-EDF8A108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57" y="1837961"/>
            <a:ext cx="5541181" cy="459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8BCC17AB-B7E6-4682-AF8C-614DB67B838B}"/>
              </a:ext>
            </a:extLst>
          </p:cNvPr>
          <p:cNvSpPr txBox="1"/>
          <p:nvPr/>
        </p:nvSpPr>
        <p:spPr>
          <a:xfrm>
            <a:off x="1869756" y="4997834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적은 강수량일때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발생이 많은 것으로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1;p46">
            <a:extLst>
              <a:ext uri="{FF2B5EF4-FFF2-40B4-BE49-F238E27FC236}">
                <a16:creationId xmlns:a16="http://schemas.microsoft.com/office/drawing/2014/main" id="{E6D33457-E61E-4E29-BC69-F135B30DF876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03415-85F3-45C9-B2CB-2ACCFE01AEE5}"/>
              </a:ext>
            </a:extLst>
          </p:cNvPr>
          <p:cNvSpPr txBox="1"/>
          <p:nvPr/>
        </p:nvSpPr>
        <p:spPr>
          <a:xfrm>
            <a:off x="427463" y="1886288"/>
            <a:ext cx="2636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기후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분석을 통한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사분위수 데이터로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신뢰구간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25~75%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구간 리스크 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강수량의 비율을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7:3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9E8B1-017C-46C8-B442-36810DB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860973"/>
            <a:ext cx="7979875" cy="5524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D691F-EB4E-43EF-B9CA-CA0AE193D21A}"/>
              </a:ext>
            </a:extLst>
          </p:cNvPr>
          <p:cNvSpPr/>
          <p:nvPr/>
        </p:nvSpPr>
        <p:spPr>
          <a:xfrm>
            <a:off x="11094043" y="758284"/>
            <a:ext cx="527653" cy="573459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                     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 전국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이용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978677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검토 과정에서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예측을 위해서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거리가 필수 요소임을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발생지를 기준으로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 계산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9A63A-1A04-4F3E-8788-9B4CBA37F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19"/>
          <a:stretch/>
        </p:blipFill>
        <p:spPr>
          <a:xfrm>
            <a:off x="5445760" y="2043734"/>
            <a:ext cx="5374640" cy="206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38256E-5920-4965-8FC3-282B4F7F5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/>
          <a:stretch/>
        </p:blipFill>
        <p:spPr>
          <a:xfrm>
            <a:off x="5467800" y="4090339"/>
            <a:ext cx="5358507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2023227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311569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311569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311569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311569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311569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7DE480-35E3-40B5-9F80-4373B9A6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1" y="1987244"/>
            <a:ext cx="5597138" cy="416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0D9574-5052-451D-9599-8FFDCCAB4442}"/>
              </a:ext>
            </a:extLst>
          </p:cNvPr>
          <p:cNvSpPr txBox="1"/>
          <p:nvPr/>
        </p:nvSpPr>
        <p:spPr>
          <a:xfrm>
            <a:off x="1115925" y="2631360"/>
            <a:ext cx="411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Ex.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최다 발생지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강원도 인제군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B3FD2-3DA1-4947-BA90-6F4DECDC2393}"/>
              </a:ext>
            </a:extLst>
          </p:cNvPr>
          <p:cNvCxnSpPr>
            <a:cxnSpLocks/>
          </p:cNvCxnSpPr>
          <p:nvPr/>
        </p:nvCxnSpPr>
        <p:spPr>
          <a:xfrm flipV="1">
            <a:off x="68681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14A792-7D41-4DA3-B794-102DCE1FDEFC}"/>
              </a:ext>
            </a:extLst>
          </p:cNvPr>
          <p:cNvCxnSpPr>
            <a:cxnSpLocks/>
          </p:cNvCxnSpPr>
          <p:nvPr/>
        </p:nvCxnSpPr>
        <p:spPr>
          <a:xfrm flipV="1">
            <a:off x="75793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DF3247-5FBC-4912-B513-84E7FAF9160C}"/>
              </a:ext>
            </a:extLst>
          </p:cNvPr>
          <p:cNvSpPr txBox="1"/>
          <p:nvPr/>
        </p:nvSpPr>
        <p:spPr>
          <a:xfrm>
            <a:off x="59751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4A305-0713-4C2E-97BD-C1FE8AF9901E}"/>
              </a:ext>
            </a:extLst>
          </p:cNvPr>
          <p:cNvSpPr txBox="1"/>
          <p:nvPr/>
        </p:nvSpPr>
        <p:spPr>
          <a:xfrm>
            <a:off x="6885971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6B301-0C8F-44C6-A891-FF37F9F80E6D}"/>
              </a:ext>
            </a:extLst>
          </p:cNvPr>
          <p:cNvSpPr txBox="1"/>
          <p:nvPr/>
        </p:nvSpPr>
        <p:spPr>
          <a:xfrm>
            <a:off x="89954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89EA0-B6B0-4C9E-9CEC-6AFF8E5EA994}"/>
              </a:ext>
            </a:extLst>
          </p:cNvPr>
          <p:cNvSpPr txBox="1"/>
          <p:nvPr/>
        </p:nvSpPr>
        <p:spPr>
          <a:xfrm>
            <a:off x="1418405" y="3324218"/>
            <a:ext cx="356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0~70km 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(25%)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80~140km 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(50%)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발생 건수 누적 분포도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테이블 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2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46">
            <a:extLst>
              <a:ext uri="{FF2B5EF4-FFF2-40B4-BE49-F238E27FC236}">
                <a16:creationId xmlns:a16="http://schemas.microsoft.com/office/drawing/2014/main" id="{95A2615E-9A01-4177-94C8-E5D880F3016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8AD-EB31-4CFC-AA3F-941947FC6F41}"/>
              </a:ext>
            </a:extLst>
          </p:cNvPr>
          <p:cNvSpPr txBox="1"/>
          <p:nvPr/>
        </p:nvSpPr>
        <p:spPr>
          <a:xfrm>
            <a:off x="427463" y="2730326"/>
            <a:ext cx="2636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678D9-B624-4CCF-ADF6-C2E87BA8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758284"/>
            <a:ext cx="7876105" cy="56984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703CCA-F323-428D-9264-0FB5ED0D9B9A}"/>
              </a:ext>
            </a:extLst>
          </p:cNvPr>
          <p:cNvSpPr/>
          <p:nvPr/>
        </p:nvSpPr>
        <p:spPr>
          <a:xfrm>
            <a:off x="9865326" y="722103"/>
            <a:ext cx="1778034" cy="577077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2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6732287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41797"/>
            <a:ext cx="435187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철새수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많은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발생건수가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이상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FB070-60B8-4C92-BFB1-18191EE47C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0469" y="2335051"/>
            <a:ext cx="5299931" cy="3830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D02E5-05E7-4823-B8F0-5CA24530A86A}"/>
              </a:ext>
            </a:extLst>
          </p:cNvPr>
          <p:cNvSpPr txBox="1"/>
          <p:nvPr/>
        </p:nvSpPr>
        <p:spPr>
          <a:xfrm>
            <a:off x="6390814" y="1873685"/>
            <a:ext cx="35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발생건수의 선형관계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4D15B9CA-21F7-4300-ABA7-E5357DC5BFF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427463" y="2274390"/>
            <a:ext cx="26364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수 기준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숫자로 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 비율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발생건수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68FBA-AB6E-4D94-8298-E35C78D0B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0"/>
          <a:stretch/>
        </p:blipFill>
        <p:spPr>
          <a:xfrm>
            <a:off x="3707781" y="760624"/>
            <a:ext cx="7759862" cy="57345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7F8FF0-BF91-45C5-9F8A-A9F712AD7DC5}"/>
              </a:ext>
            </a:extLst>
          </p:cNvPr>
          <p:cNvSpPr/>
          <p:nvPr/>
        </p:nvSpPr>
        <p:spPr>
          <a:xfrm>
            <a:off x="10299986" y="705118"/>
            <a:ext cx="1199123" cy="58684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9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3340668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82E66-CA3C-48DE-8B69-80492E44B37C}"/>
              </a:ext>
            </a:extLst>
          </p:cNvPr>
          <p:cNvSpPr txBox="1"/>
          <p:nvPr/>
        </p:nvSpPr>
        <p:spPr>
          <a:xfrm>
            <a:off x="406197" y="1999010"/>
            <a:ext cx="270914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테이블 합친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별 위험도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차등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등 관련 자료 검토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   :   3   :  2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FCBF5DD4-C847-45E7-A0F8-11BF5584206A}"/>
              </a:ext>
            </a:extLst>
          </p:cNvPr>
          <p:cNvSpPr txBox="1"/>
          <p:nvPr/>
        </p:nvSpPr>
        <p:spPr>
          <a:xfrm>
            <a:off x="535467" y="5266326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76397-C185-4E65-9F91-23426AD8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8" r="31527"/>
          <a:stretch/>
        </p:blipFill>
        <p:spPr>
          <a:xfrm>
            <a:off x="3550270" y="691117"/>
            <a:ext cx="8123128" cy="58633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738624" y="629504"/>
            <a:ext cx="1016885" cy="605007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4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Random Forests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D417CA-667E-429E-89CD-A6865C60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8" y="2411827"/>
            <a:ext cx="9800000" cy="3192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1923474" y="5128948"/>
            <a:ext cx="1722975" cy="54695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33;p15">
            <a:extLst>
              <a:ext uri="{FF2B5EF4-FFF2-40B4-BE49-F238E27FC236}">
                <a16:creationId xmlns:a16="http://schemas.microsoft.com/office/drawing/2014/main" id="{8D80DF47-0E9D-430C-AD74-412F5793CC20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87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XG Boost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9A4C0-54C9-4ED0-93F0-CF09D4EF0897}"/>
              </a:ext>
            </a:extLst>
          </p:cNvPr>
          <p:cNvGrpSpPr/>
          <p:nvPr/>
        </p:nvGrpSpPr>
        <p:grpSpPr>
          <a:xfrm>
            <a:off x="1169184" y="2328963"/>
            <a:ext cx="9826816" cy="3390900"/>
            <a:chOff x="704850" y="2105025"/>
            <a:chExt cx="10782300" cy="339090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2D6C9F7-B591-4BA3-BD00-DB800449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2105025"/>
              <a:ext cx="10782300" cy="2647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4DF1A-E8AB-4733-B9D6-085E1F8E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12"/>
            <a:stretch/>
          </p:blipFill>
          <p:spPr>
            <a:xfrm>
              <a:off x="711957" y="4752975"/>
              <a:ext cx="10775193" cy="74295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3128037" y="5286742"/>
            <a:ext cx="1377055" cy="46980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428FB2D7-FED8-491E-B323-DDB529438AB9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6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6601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41E4-EC74-4892-8BBC-D8153EAF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35" y="636044"/>
            <a:ext cx="755263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9A53-02AF-418E-9700-B470F54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35" y="1911408"/>
            <a:ext cx="7552631" cy="4463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797E6A-9F79-422D-845C-0474F56AF53A}"/>
              </a:ext>
            </a:extLst>
          </p:cNvPr>
          <p:cNvSpPr/>
          <p:nvPr/>
        </p:nvSpPr>
        <p:spPr>
          <a:xfrm>
            <a:off x="6237217" y="1861801"/>
            <a:ext cx="3792928" cy="30413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7F5D85-3912-4B00-B7A5-F9D7EDC3D095}"/>
              </a:ext>
            </a:extLst>
          </p:cNvPr>
          <p:cNvGrpSpPr/>
          <p:nvPr/>
        </p:nvGrpSpPr>
        <p:grpSpPr>
          <a:xfrm>
            <a:off x="311086" y="1944326"/>
            <a:ext cx="3368283" cy="3908762"/>
            <a:chOff x="573797" y="2306869"/>
            <a:chExt cx="3368283" cy="3908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86D83-7074-427B-A08B-5C58488A6EE2}"/>
                </a:ext>
              </a:extLst>
            </p:cNvPr>
            <p:cNvGrpSpPr/>
            <p:nvPr/>
          </p:nvGrpSpPr>
          <p:grpSpPr>
            <a:xfrm>
              <a:off x="573797" y="2306869"/>
              <a:ext cx="3368283" cy="3908762"/>
              <a:chOff x="573797" y="2306869"/>
              <a:chExt cx="3368283" cy="39087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2723B8-8D63-4E92-8A7D-FD340E92F2DF}"/>
                  </a:ext>
                </a:extLst>
              </p:cNvPr>
              <p:cNvSpPr txBox="1"/>
              <p:nvPr/>
            </p:nvSpPr>
            <p:spPr>
              <a:xfrm>
                <a:off x="573797" y="2306869"/>
                <a:ext cx="336828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학습된 데이터로 시각화</a:t>
                </a:r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Year,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month,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day,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발생지 입력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자동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(API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등을 이용한 실시간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호출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통한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예측값인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위험도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3" name="Google Shape;786;p23">
                <a:extLst>
                  <a:ext uri="{FF2B5EF4-FFF2-40B4-BE49-F238E27FC236}">
                    <a16:creationId xmlns:a16="http://schemas.microsoft.com/office/drawing/2014/main" id="{E15B14E3-AC01-41BB-9FA1-D1762CCCE3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366134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72521FB-CE46-4C3D-BE68-50CC69251B8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494150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76B18-2872-44B9-B222-D2A426250029}"/>
                </a:ext>
              </a:extLst>
            </p:cNvPr>
            <p:cNvSpPr/>
            <p:nvPr/>
          </p:nvSpPr>
          <p:spPr>
            <a:xfrm>
              <a:off x="1215592" y="4330468"/>
              <a:ext cx="491288" cy="198768"/>
            </a:xfrm>
            <a:prstGeom prst="rect">
              <a:avLst/>
            </a:prstGeom>
            <a:noFill/>
            <a:ln w="38100">
              <a:solidFill>
                <a:srgbClr val="C75F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45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F30DB-5C6E-44CD-8296-9E0F54B0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"/>
          <a:stretch/>
        </p:blipFill>
        <p:spPr>
          <a:xfrm>
            <a:off x="3891515" y="588132"/>
            <a:ext cx="7779843" cy="5835275"/>
          </a:xfrm>
          <a:prstGeom prst="rect">
            <a:avLst/>
          </a:prstGeom>
        </p:spPr>
      </p:pic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7972201" y="2786127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49D9E0-52E4-45D1-AEFF-6126AD4D5F73}"/>
              </a:ext>
            </a:extLst>
          </p:cNvPr>
          <p:cNvCxnSpPr>
            <a:cxnSpLocks/>
          </p:cNvCxnSpPr>
          <p:nvPr/>
        </p:nvCxnSpPr>
        <p:spPr>
          <a:xfrm flipV="1">
            <a:off x="7380318" y="4521840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21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C427ED-714A-4795-8A28-D599673E4513}"/>
              </a:ext>
            </a:extLst>
          </p:cNvPr>
          <p:cNvGrpSpPr/>
          <p:nvPr/>
        </p:nvGrpSpPr>
        <p:grpSpPr>
          <a:xfrm>
            <a:off x="3900667" y="560313"/>
            <a:ext cx="7755637" cy="5864978"/>
            <a:chOff x="3210216" y="554899"/>
            <a:chExt cx="8412730" cy="693392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08D71C-628F-479C-B127-753B7F271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8" t="31037" r="27348" b="27621"/>
            <a:stretch/>
          </p:blipFill>
          <p:spPr>
            <a:xfrm>
              <a:off x="3210216" y="590016"/>
              <a:ext cx="8408515" cy="689880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BF30DB-5C6E-44CD-8296-9E0F54B0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501" t="-364" b="93187"/>
            <a:stretch/>
          </p:blipFill>
          <p:spPr>
            <a:xfrm>
              <a:off x="5997196" y="554899"/>
              <a:ext cx="5625750" cy="529642"/>
            </a:xfrm>
            <a:prstGeom prst="rect">
              <a:avLst/>
            </a:prstGeom>
          </p:spPr>
        </p:pic>
      </p:grp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6143389" y="1821848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예산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8.5</a:t>
            </a: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633;p15">
            <a:extLst>
              <a:ext uri="{FF2B5EF4-FFF2-40B4-BE49-F238E27FC236}">
                <a16:creationId xmlns:a16="http://schemas.microsoft.com/office/drawing/2014/main" id="{30934933-8F3E-4CB3-ACBF-59271A3EB368}"/>
              </a:ext>
            </a:extLst>
          </p:cNvPr>
          <p:cNvSpPr txBox="1"/>
          <p:nvPr/>
        </p:nvSpPr>
        <p:spPr>
          <a:xfrm>
            <a:off x="6801513" y="3042520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청양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5.5</a:t>
            </a:r>
          </a:p>
        </p:txBody>
      </p:sp>
      <p:sp>
        <p:nvSpPr>
          <p:cNvPr id="28" name="Google Shape;633;p15">
            <a:extLst>
              <a:ext uri="{FF2B5EF4-FFF2-40B4-BE49-F238E27FC236}">
                <a16:creationId xmlns:a16="http://schemas.microsoft.com/office/drawing/2014/main" id="{25CE00CD-F4C8-4E97-92CF-1059DD2F28A2}"/>
              </a:ext>
            </a:extLst>
          </p:cNvPr>
          <p:cNvSpPr txBox="1"/>
          <p:nvPr/>
        </p:nvSpPr>
        <p:spPr>
          <a:xfrm>
            <a:off x="3385644" y="2626034"/>
            <a:ext cx="3056087" cy="954067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데이터의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철새수는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점으로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두 지역 동일하나 예산군이 청양군보다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서식수가 많은 지역이기 때문에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지역적 특성으로 위험도 차이가 나타남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A902E6-14C6-4B66-B791-151EC24F3C3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614993" y="2897354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62BB41-CAD0-41CD-9E6C-2E57C2E2389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956869" y="1975716"/>
            <a:ext cx="664800" cy="256121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8561143" y="3191275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" name="Google Shape;633;p15">
            <a:extLst>
              <a:ext uri="{FF2B5EF4-FFF2-40B4-BE49-F238E27FC236}">
                <a16:creationId xmlns:a16="http://schemas.microsoft.com/office/drawing/2014/main" id="{CD0B1651-8955-4905-ACE5-3E1AB0CC9101}"/>
              </a:ext>
            </a:extLst>
          </p:cNvPr>
          <p:cNvSpPr txBox="1"/>
          <p:nvPr/>
        </p:nvSpPr>
        <p:spPr>
          <a:xfrm>
            <a:off x="6693600" y="5895497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2.5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49D9E0-52E4-45D1-AEFF-6126AD4D5F7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07080" y="5750331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3;p15">
            <a:extLst>
              <a:ext uri="{FF2B5EF4-FFF2-40B4-BE49-F238E27FC236}">
                <a16:creationId xmlns:a16="http://schemas.microsoft.com/office/drawing/2014/main" id="{0011731F-D01E-4996-A25D-542B3014A1D1}"/>
              </a:ext>
            </a:extLst>
          </p:cNvPr>
          <p:cNvSpPr txBox="1"/>
          <p:nvPr/>
        </p:nvSpPr>
        <p:spPr>
          <a:xfrm>
            <a:off x="7939913" y="5313008"/>
            <a:ext cx="3056087" cy="307736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광주도 동일한 이유로 지역적 특성 반영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54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50186F-E1AA-4490-9E3D-FFAED6B752DB}"/>
              </a:ext>
            </a:extLst>
          </p:cNvPr>
          <p:cNvGrpSpPr/>
          <p:nvPr/>
        </p:nvGrpSpPr>
        <p:grpSpPr>
          <a:xfrm>
            <a:off x="1494295" y="3542858"/>
            <a:ext cx="2380919" cy="1750502"/>
            <a:chOff x="2121617" y="1645100"/>
            <a:chExt cx="3557200" cy="1750502"/>
          </a:xfrm>
        </p:grpSpPr>
        <p:sp>
          <p:nvSpPr>
            <p:cNvPr id="80" name="Google Shape;685;p30">
              <a:extLst>
                <a:ext uri="{FF2B5EF4-FFF2-40B4-BE49-F238E27FC236}">
                  <a16:creationId xmlns:a16="http://schemas.microsoft.com/office/drawing/2014/main" id="{BA719766-B03A-4F8D-9EDE-D7B0F73E938F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135133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HPAI </a:t>
              </a:r>
              <a:r>
                <a:rPr lang="ko-KR" altLang="en-US" sz="1800" dirty="0"/>
                <a:t>현황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기획 배경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3) </a:t>
              </a:r>
              <a:r>
                <a:rPr lang="ko-KR" altLang="en-US" sz="1800" dirty="0"/>
                <a:t>기획 목표</a:t>
              </a:r>
              <a:endParaRPr lang="en-US" altLang="ko-KR" sz="1800" dirty="0"/>
            </a:p>
          </p:txBody>
        </p:sp>
        <p:sp>
          <p:nvSpPr>
            <p:cNvPr id="81" name="Google Shape;686;p30">
              <a:extLst>
                <a:ext uri="{FF2B5EF4-FFF2-40B4-BE49-F238E27FC236}">
                  <a16:creationId xmlns:a16="http://schemas.microsoft.com/office/drawing/2014/main" id="{D030F34E-BD08-4F69-BA01-4B83FD1C2153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개요</a:t>
              </a:r>
            </a:p>
          </p:txBody>
        </p:sp>
      </p:grp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69B719-BCFF-428C-A3CA-ADBB70978EAC}"/>
              </a:ext>
            </a:extLst>
          </p:cNvPr>
          <p:cNvGrpSpPr/>
          <p:nvPr/>
        </p:nvGrpSpPr>
        <p:grpSpPr>
          <a:xfrm>
            <a:off x="2249471" y="2429658"/>
            <a:ext cx="7693059" cy="875225"/>
            <a:chOff x="2013313" y="2429658"/>
            <a:chExt cx="7693059" cy="8752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D8D83-E9F8-4CAE-BE9A-E240EF798C92}"/>
                </a:ext>
              </a:extLst>
            </p:cNvPr>
            <p:cNvGrpSpPr/>
            <p:nvPr/>
          </p:nvGrpSpPr>
          <p:grpSpPr>
            <a:xfrm>
              <a:off x="2013313" y="2450467"/>
              <a:ext cx="848400" cy="848400"/>
              <a:chOff x="960017" y="1802300"/>
              <a:chExt cx="848400" cy="848400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960017" y="1802300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Google Shape;666;p30">
                <a:extLst>
                  <a:ext uri="{FF2B5EF4-FFF2-40B4-BE49-F238E27FC236}">
                    <a16:creationId xmlns:a16="http://schemas.microsoft.com/office/drawing/2014/main" id="{CAA8052C-565F-4CDC-B7D5-80537A04F5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84" y="1923300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F5BF0EA-95B3-466C-B8A6-26020D12ADA8}"/>
                </a:ext>
              </a:extLst>
            </p:cNvPr>
            <p:cNvGrpSpPr/>
            <p:nvPr/>
          </p:nvGrpSpPr>
          <p:grpSpPr>
            <a:xfrm>
              <a:off x="8857972" y="2429658"/>
              <a:ext cx="848400" cy="848400"/>
              <a:chOff x="960000" y="5081617"/>
              <a:chExt cx="848400" cy="848400"/>
            </a:xfrm>
          </p:grpSpPr>
          <p:sp>
            <p:nvSpPr>
              <p:cNvPr id="63" name="Google Shape;668;p30">
                <a:extLst>
                  <a:ext uri="{FF2B5EF4-FFF2-40B4-BE49-F238E27FC236}">
                    <a16:creationId xmlns:a16="http://schemas.microsoft.com/office/drawing/2014/main" id="{CB49C475-550E-40EE-82D5-A59B4B0F6AE4}"/>
                  </a:ext>
                </a:extLst>
              </p:cNvPr>
              <p:cNvSpPr/>
              <p:nvPr/>
            </p:nvSpPr>
            <p:spPr>
              <a:xfrm>
                <a:off x="960000" y="5081617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Google Shape;674;p30">
                <a:extLst>
                  <a:ext uri="{FF2B5EF4-FFF2-40B4-BE49-F238E27FC236}">
                    <a16:creationId xmlns:a16="http://schemas.microsoft.com/office/drawing/2014/main" id="{CD0DB7C9-8244-4C36-B2BF-3664FA080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00" y="5202584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42A7ED-083B-4981-B807-B077EAEBC9B9}"/>
                </a:ext>
              </a:extLst>
            </p:cNvPr>
            <p:cNvGrpSpPr/>
            <p:nvPr/>
          </p:nvGrpSpPr>
          <p:grpSpPr>
            <a:xfrm>
              <a:off x="5435642" y="2456483"/>
              <a:ext cx="848400" cy="848400"/>
              <a:chOff x="960000" y="3441951"/>
              <a:chExt cx="848400" cy="84840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960000" y="3441951"/>
                <a:ext cx="848400" cy="8484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Google Shape;680;p30">
                <a:extLst>
                  <a:ext uri="{FF2B5EF4-FFF2-40B4-BE49-F238E27FC236}">
                    <a16:creationId xmlns:a16="http://schemas.microsoft.com/office/drawing/2014/main" id="{CEC1A1A3-980F-46BE-88C0-9999CB9A1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33" y="3562951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103241-BB57-4025-BBCB-099EF856E348}"/>
              </a:ext>
            </a:extLst>
          </p:cNvPr>
          <p:cNvGrpSpPr/>
          <p:nvPr/>
        </p:nvGrpSpPr>
        <p:grpSpPr>
          <a:xfrm>
            <a:off x="5171513" y="3542858"/>
            <a:ext cx="1860058" cy="1380016"/>
            <a:chOff x="2121617" y="1645100"/>
            <a:chExt cx="3557200" cy="1380016"/>
          </a:xfrm>
        </p:grpSpPr>
        <p:sp>
          <p:nvSpPr>
            <p:cNvPr id="33" name="Google Shape;685;p30">
              <a:extLst>
                <a:ext uri="{FF2B5EF4-FFF2-40B4-BE49-F238E27FC236}">
                  <a16:creationId xmlns:a16="http://schemas.microsoft.com/office/drawing/2014/main" id="{F95F4A0B-6DE5-4C97-9DFA-2B8FFFC7D8C1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98084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개발 프로세스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세부 개발 내용</a:t>
              </a:r>
              <a:endParaRPr lang="en-US" altLang="ko-KR" sz="1800" dirty="0"/>
            </a:p>
          </p:txBody>
        </p:sp>
        <p:sp>
          <p:nvSpPr>
            <p:cNvPr id="34" name="Google Shape;686;p30">
              <a:extLst>
                <a:ext uri="{FF2B5EF4-FFF2-40B4-BE49-F238E27FC236}">
                  <a16:creationId xmlns:a16="http://schemas.microsoft.com/office/drawing/2014/main" id="{0007DFC8-D23F-4ECE-B444-2BAE80980547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과정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253E85-E5A4-4B84-B839-B4CDD7EF1545}"/>
              </a:ext>
            </a:extLst>
          </p:cNvPr>
          <p:cNvGrpSpPr/>
          <p:nvPr/>
        </p:nvGrpSpPr>
        <p:grpSpPr>
          <a:xfrm>
            <a:off x="8200276" y="3542858"/>
            <a:ext cx="2581135" cy="986611"/>
            <a:chOff x="1930987" y="1645100"/>
            <a:chExt cx="3856332" cy="986611"/>
          </a:xfrm>
        </p:grpSpPr>
        <p:sp>
          <p:nvSpPr>
            <p:cNvPr id="38" name="Google Shape;685;p30">
              <a:extLst>
                <a:ext uri="{FF2B5EF4-FFF2-40B4-BE49-F238E27FC236}">
                  <a16:creationId xmlns:a16="http://schemas.microsoft.com/office/drawing/2014/main" id="{37026082-AB97-4406-8F7B-8522973F5503}"/>
                </a:ext>
              </a:extLst>
            </p:cNvPr>
            <p:cNvSpPr txBox="1">
              <a:spLocks/>
            </p:cNvSpPr>
            <p:nvPr/>
          </p:nvSpPr>
          <p:spPr>
            <a:xfrm>
              <a:off x="1930987" y="2044266"/>
              <a:ext cx="3856332" cy="58744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추후 개발 일정</a:t>
              </a:r>
              <a:endParaRPr lang="en-US" altLang="ko-KR" sz="1800" dirty="0"/>
            </a:p>
          </p:txBody>
        </p:sp>
        <p:sp>
          <p:nvSpPr>
            <p:cNvPr id="39" name="Google Shape;686;p30">
              <a:extLst>
                <a:ext uri="{FF2B5EF4-FFF2-40B4-BE49-F238E27FC236}">
                  <a16:creationId xmlns:a16="http://schemas.microsoft.com/office/drawing/2014/main" id="{501BD304-7252-416D-8498-6B798110D33B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추후 일정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추후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일정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추후 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FDC101-4946-44E7-9A0E-9A30D3D461A3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62" name="Google Shape;1582;p46">
              <a:extLst>
                <a:ext uri="{FF2B5EF4-FFF2-40B4-BE49-F238E27FC236}">
                  <a16:creationId xmlns:a16="http://schemas.microsoft.com/office/drawing/2014/main" id="{EA3BCB65-BDED-47AC-9730-F2CDA59341EF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독립변수 추가 예정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농경지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농장 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출하량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통행량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(KDB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국가교통데이터베이스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고려 중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73" name="Google Shape;633;p15">
              <a:extLst>
                <a:ext uri="{FF2B5EF4-FFF2-40B4-BE49-F238E27FC236}">
                  <a16:creationId xmlns:a16="http://schemas.microsoft.com/office/drawing/2014/main" id="{60B11A97-8171-4190-8062-665139C4429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독립변수 추가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CA5F17-5516-4C76-A88A-4941705855D1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25" name="Google Shape;1582;p46">
              <a:extLst>
                <a:ext uri="{FF2B5EF4-FFF2-40B4-BE49-F238E27FC236}">
                  <a16:creationId xmlns:a16="http://schemas.microsoft.com/office/drawing/2014/main" id="{AF578A88-3C84-4F66-86F2-7063243D3D8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독립변수 테이블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생성 및 추가 후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테이블로 시각화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CB3852B4-4110-4505-BCC5-B0F7BAC249BB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모델링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시각화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EDA8DB-2021-4D94-AA5D-EBB44DB876B7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28" name="Google Shape;1582;p46">
              <a:extLst>
                <a:ext uri="{FF2B5EF4-FFF2-40B4-BE49-F238E27FC236}">
                  <a16:creationId xmlns:a16="http://schemas.microsoft.com/office/drawing/2014/main" id="{F7D3F2CD-376E-4F98-9AC2-10E34EEC153C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모델링 후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구현 예정</a:t>
              </a:r>
              <a:endParaRPr sz="2400" dirty="0"/>
            </a:p>
          </p:txBody>
        </p:sp>
        <p:sp>
          <p:nvSpPr>
            <p:cNvPr id="29" name="Google Shape;633;p15">
              <a:extLst>
                <a:ext uri="{FF2B5EF4-FFF2-40B4-BE49-F238E27FC236}">
                  <a16:creationId xmlns:a16="http://schemas.microsoft.com/office/drawing/2014/main" id="{253A109E-B100-450E-BB3A-A8521DA47D4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웹 구현</a:t>
              </a:r>
            </a:p>
          </p:txBody>
        </p:sp>
      </p:grp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6;p23">
            <a:extLst>
              <a:ext uri="{FF2B5EF4-FFF2-40B4-BE49-F238E27FC236}">
                <a16:creationId xmlns:a16="http://schemas.microsoft.com/office/drawing/2014/main" id="{19E4EDD6-7595-4C1B-B518-F2353EC64C0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일정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5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1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HPAI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배경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목표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490391" y="2309030"/>
            <a:ext cx="6422788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고병원성 조류인플루엔자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                                (HPAI)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급성 전염병인 조류인플루엔자의 한 종류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가축전염병으로 분류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7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31" name="Google Shape;947;p28">
            <a:extLst>
              <a:ext uri="{FF2B5EF4-FFF2-40B4-BE49-F238E27FC236}">
                <a16:creationId xmlns:a16="http://schemas.microsoft.com/office/drawing/2014/main" id="{BEA7576D-40E1-4E98-8710-9390F0654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511011"/>
              </p:ext>
            </p:extLst>
          </p:nvPr>
        </p:nvGraphicFramePr>
        <p:xfrm>
          <a:off x="1056000" y="2390254"/>
          <a:ext cx="10080000" cy="313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</a:tblGrid>
              <a:tr h="43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03.12.10~04.03.20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06.11.22~07.03.06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08.04.01~08.05.12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(42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10.12.29~11.05.16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겨울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(139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19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피해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392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5285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(1,531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억원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460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2800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(582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1500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10204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(3,070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286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6473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(822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4B2E58E-8FC1-4712-8836-59DDA895F07A}"/>
              </a:ext>
            </a:extLst>
          </p:cNvPr>
          <p:cNvSpPr txBox="1"/>
          <p:nvPr/>
        </p:nvSpPr>
        <p:spPr>
          <a:xfrm>
            <a:off x="2890520" y="1771977"/>
            <a:ext cx="641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과거 국내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현황 및 피해규모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출처 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농림축산부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lang="ko-KR" altLang="en-US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C0789-9364-4C92-A7E9-B33FD68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Google Shape;633;p15">
            <a:extLst>
              <a:ext uri="{FF2B5EF4-FFF2-40B4-BE49-F238E27FC236}">
                <a16:creationId xmlns:a16="http://schemas.microsoft.com/office/drawing/2014/main" id="{01BB05E2-9C22-4033-B3F2-30346E2D49B6}"/>
              </a:ext>
            </a:extLst>
          </p:cNvPr>
          <p:cNvSpPr txBox="1"/>
          <p:nvPr/>
        </p:nvSpPr>
        <p:spPr>
          <a:xfrm>
            <a:off x="4828671" y="5737566"/>
            <a:ext cx="253465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주기적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지속적 발생</a:t>
            </a:r>
            <a:endParaRPr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Google Shape;772;p32">
            <a:extLst>
              <a:ext uri="{FF2B5EF4-FFF2-40B4-BE49-F238E27FC236}">
                <a16:creationId xmlns:a16="http://schemas.microsoft.com/office/drawing/2014/main" id="{F884047D-EE84-4ACE-AE57-31714BAD5886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523;p13">
            <a:extLst>
              <a:ext uri="{FF2B5EF4-FFF2-40B4-BE49-F238E27FC236}">
                <a16:creationId xmlns:a16="http://schemas.microsoft.com/office/drawing/2014/main" id="{AF956EF4-0FA9-412F-BD93-F5184B826D08}"/>
              </a:ext>
            </a:extLst>
          </p:cNvPr>
          <p:cNvSpPr/>
          <p:nvPr/>
        </p:nvSpPr>
        <p:spPr>
          <a:xfrm>
            <a:off x="1131216" y="5911008"/>
            <a:ext cx="1579440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2003~2004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5" name="Google Shape;529;p13">
            <a:extLst>
              <a:ext uri="{FF2B5EF4-FFF2-40B4-BE49-F238E27FC236}">
                <a16:creationId xmlns:a16="http://schemas.microsoft.com/office/drawing/2014/main" id="{673E3ADB-FCCA-49F1-8214-000291076BDC}"/>
              </a:ext>
            </a:extLst>
          </p:cNvPr>
          <p:cNvSpPr txBox="1"/>
          <p:nvPr/>
        </p:nvSpPr>
        <p:spPr>
          <a:xfrm>
            <a:off x="1201927" y="4770901"/>
            <a:ext cx="13330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528</a:t>
            </a:r>
            <a:r>
              <a:rPr lang="ko-KR" altLang="en-US" dirty="0" err="1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만마리</a:t>
            </a:r>
            <a:endParaRPr sz="1400" dirty="0">
              <a:solidFill>
                <a:srgbClr val="FF867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Google Shape;530;p13">
            <a:extLst>
              <a:ext uri="{FF2B5EF4-FFF2-40B4-BE49-F238E27FC236}">
                <a16:creationId xmlns:a16="http://schemas.microsoft.com/office/drawing/2014/main" id="{8208213B-9FF9-4DFA-9030-1EE612B32561}"/>
              </a:ext>
            </a:extLst>
          </p:cNvPr>
          <p:cNvGrpSpPr/>
          <p:nvPr/>
        </p:nvGrpSpPr>
        <p:grpSpPr>
          <a:xfrm>
            <a:off x="3289821" y="5011426"/>
            <a:ext cx="1579440" cy="1279708"/>
            <a:chOff x="1724743" y="4901502"/>
            <a:chExt cx="1579440" cy="1279708"/>
          </a:xfrm>
        </p:grpSpPr>
        <p:sp>
          <p:nvSpPr>
            <p:cNvPr id="78" name="Google Shape;531;p13">
              <a:extLst>
                <a:ext uri="{FF2B5EF4-FFF2-40B4-BE49-F238E27FC236}">
                  <a16:creationId xmlns:a16="http://schemas.microsoft.com/office/drawing/2014/main" id="{AE7E25DC-80C5-4F0E-A97F-77BEF10A3F8D}"/>
                </a:ext>
              </a:extLst>
            </p:cNvPr>
            <p:cNvSpPr/>
            <p:nvPr/>
          </p:nvSpPr>
          <p:spPr>
            <a:xfrm>
              <a:off x="1724743" y="5801084"/>
              <a:ext cx="1579440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2006~2007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8" name="Google Shape;539;p13">
              <a:extLst>
                <a:ext uri="{FF2B5EF4-FFF2-40B4-BE49-F238E27FC236}">
                  <a16:creationId xmlns:a16="http://schemas.microsoft.com/office/drawing/2014/main" id="{0C67C9C0-436E-42B4-882E-54F96FCE697C}"/>
                </a:ext>
              </a:extLst>
            </p:cNvPr>
            <p:cNvSpPr txBox="1"/>
            <p:nvPr/>
          </p:nvSpPr>
          <p:spPr>
            <a:xfrm>
              <a:off x="1802706" y="4901502"/>
              <a:ext cx="133307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280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grpSp>
        <p:nvGrpSpPr>
          <p:cNvPr id="45" name="Google Shape;540;p13">
            <a:extLst>
              <a:ext uri="{FF2B5EF4-FFF2-40B4-BE49-F238E27FC236}">
                <a16:creationId xmlns:a16="http://schemas.microsoft.com/office/drawing/2014/main" id="{F391DC28-2095-47B8-A222-139C441F991F}"/>
              </a:ext>
            </a:extLst>
          </p:cNvPr>
          <p:cNvGrpSpPr/>
          <p:nvPr/>
        </p:nvGrpSpPr>
        <p:grpSpPr>
          <a:xfrm>
            <a:off x="5208609" y="4122588"/>
            <a:ext cx="1415034" cy="2168546"/>
            <a:chOff x="2021687" y="4012664"/>
            <a:chExt cx="1415034" cy="2168546"/>
          </a:xfrm>
        </p:grpSpPr>
        <p:sp>
          <p:nvSpPr>
            <p:cNvPr id="69" name="Google Shape;541;p13">
              <a:extLst>
                <a:ext uri="{FF2B5EF4-FFF2-40B4-BE49-F238E27FC236}">
                  <a16:creationId xmlns:a16="http://schemas.microsoft.com/office/drawing/2014/main" id="{E1781346-7211-4C63-B30A-F9CA867D8A38}"/>
                </a:ext>
              </a:extLst>
            </p:cNvPr>
            <p:cNvSpPr/>
            <p:nvPr/>
          </p:nvSpPr>
          <p:spPr>
            <a:xfrm>
              <a:off x="2261504" y="5801084"/>
              <a:ext cx="1032543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2008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7" name="Google Shape;549;p13">
              <a:extLst>
                <a:ext uri="{FF2B5EF4-FFF2-40B4-BE49-F238E27FC236}">
                  <a16:creationId xmlns:a16="http://schemas.microsoft.com/office/drawing/2014/main" id="{995EFB1B-F478-42EA-8925-162C5FF20708}"/>
                </a:ext>
              </a:extLst>
            </p:cNvPr>
            <p:cNvSpPr txBox="1"/>
            <p:nvPr/>
          </p:nvSpPr>
          <p:spPr>
            <a:xfrm>
              <a:off x="2021687" y="4012664"/>
              <a:ext cx="14150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1000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sp>
        <p:nvSpPr>
          <p:cNvPr id="58" name="Google Shape;551;p13">
            <a:extLst>
              <a:ext uri="{FF2B5EF4-FFF2-40B4-BE49-F238E27FC236}">
                <a16:creationId xmlns:a16="http://schemas.microsoft.com/office/drawing/2014/main" id="{E32498D8-929C-46F1-9A93-5679BC4FA318}"/>
              </a:ext>
            </a:extLst>
          </p:cNvPr>
          <p:cNvSpPr/>
          <p:nvPr/>
        </p:nvSpPr>
        <p:spPr>
          <a:xfrm>
            <a:off x="7060134" y="5911008"/>
            <a:ext cx="1621843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2014~2015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" name="Google Shape;561;p13">
            <a:extLst>
              <a:ext uri="{FF2B5EF4-FFF2-40B4-BE49-F238E27FC236}">
                <a16:creationId xmlns:a16="http://schemas.microsoft.com/office/drawing/2014/main" id="{BD92C782-0234-4CD1-95D6-B6E80D7AEE24}"/>
              </a:ext>
            </a:extLst>
          </p:cNvPr>
          <p:cNvSpPr txBox="1"/>
          <p:nvPr/>
        </p:nvSpPr>
        <p:spPr>
          <a:xfrm>
            <a:off x="7130008" y="2737205"/>
            <a:ext cx="14511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altLang="ko-KR" dirty="0">
                <a:solidFill>
                  <a:srgbClr val="FF867C"/>
                </a:solidFill>
                <a:sym typeface="Arial"/>
              </a:rPr>
              <a:t>2477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48" name="Google Shape;563;p13">
            <a:extLst>
              <a:ext uri="{FF2B5EF4-FFF2-40B4-BE49-F238E27FC236}">
                <a16:creationId xmlns:a16="http://schemas.microsoft.com/office/drawing/2014/main" id="{61B9F0DD-ABEB-408D-A2C3-AA25901DDAD8}"/>
              </a:ext>
            </a:extLst>
          </p:cNvPr>
          <p:cNvSpPr/>
          <p:nvPr/>
        </p:nvSpPr>
        <p:spPr>
          <a:xfrm>
            <a:off x="9261143" y="5911008"/>
            <a:ext cx="1579436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2016~2017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Google Shape;572;p13">
            <a:extLst>
              <a:ext uri="{FF2B5EF4-FFF2-40B4-BE49-F238E27FC236}">
                <a16:creationId xmlns:a16="http://schemas.microsoft.com/office/drawing/2014/main" id="{52650CC0-B83C-4B13-832D-EA597F064EFE}"/>
              </a:ext>
            </a:extLst>
          </p:cNvPr>
          <p:cNvSpPr txBox="1"/>
          <p:nvPr/>
        </p:nvSpPr>
        <p:spPr>
          <a:xfrm>
            <a:off x="9307435" y="1447681"/>
            <a:ext cx="14511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dirty="0">
                <a:solidFill>
                  <a:srgbClr val="FF867C"/>
                </a:solidFill>
                <a:sym typeface="Arial"/>
              </a:rPr>
              <a:t>3800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97" name="Google Shape;513;p13">
            <a:extLst>
              <a:ext uri="{FF2B5EF4-FFF2-40B4-BE49-F238E27FC236}">
                <a16:creationId xmlns:a16="http://schemas.microsoft.com/office/drawing/2014/main" id="{B3A2B6BE-2DD9-44EE-B7B6-FF8FBD272CB6}"/>
              </a:ext>
            </a:extLst>
          </p:cNvPr>
          <p:cNvSpPr txBox="1"/>
          <p:nvPr/>
        </p:nvSpPr>
        <p:spPr>
          <a:xfrm>
            <a:off x="3363602" y="1517451"/>
            <a:ext cx="54647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국내 조류독감 피해 규모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살처분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                                                     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마리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ADBA4-BAA8-4A6F-AE4E-424CCD62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1E793-4C5E-41CD-B6C6-16AA9924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26" y="5209478"/>
            <a:ext cx="639230" cy="63923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7DFC52-1E76-4388-ABDF-14225609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6" y="5468582"/>
            <a:ext cx="639230" cy="38012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A215132-04C4-42FE-A94A-3192F633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5209478"/>
            <a:ext cx="639230" cy="6392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17E0156-4205-4CA9-B314-66313A0E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4562144"/>
            <a:ext cx="639230" cy="63923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C146305-2247-4109-A3D1-2B9C6357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5209478"/>
            <a:ext cx="639230" cy="63923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F31EC-DCB3-4DFC-AF2D-7765922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4562144"/>
            <a:ext cx="639230" cy="6392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994EE7-4FEA-4CEC-94A9-551FFE331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891764"/>
            <a:ext cx="639230" cy="6392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5AE5E69-73A6-4907-9F64-15926093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244430"/>
            <a:ext cx="639230" cy="639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3A5E095-2BE0-448F-94D9-2FDE3F2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5209478"/>
            <a:ext cx="639230" cy="63923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D644962-26AA-4451-80A1-4D0203F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4562144"/>
            <a:ext cx="639230" cy="63923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6FDA192-D5A8-4AE6-B1DA-7C42AA4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891764"/>
            <a:ext cx="639230" cy="63923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274725-59A2-490D-BC01-533BE8FF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244430"/>
            <a:ext cx="639230" cy="63923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938EB81-CA53-4672-B512-9920BC8E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2574050"/>
            <a:ext cx="639230" cy="63923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03DFF65-B77E-485E-8A92-6491FD19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1926716"/>
            <a:ext cx="639230" cy="639230"/>
          </a:xfrm>
          <a:prstGeom prst="rect">
            <a:avLst/>
          </a:prstGeom>
        </p:spPr>
      </p:pic>
      <p:sp>
        <p:nvSpPr>
          <p:cNvPr id="106" name="Google Shape;1162;p35">
            <a:extLst>
              <a:ext uri="{FF2B5EF4-FFF2-40B4-BE49-F238E27FC236}">
                <a16:creationId xmlns:a16="http://schemas.microsoft.com/office/drawing/2014/main" id="{F55C1F98-8743-4791-8669-49F3FD302DC3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07" name="Google Shape;772;p32">
            <a:extLst>
              <a:ext uri="{FF2B5EF4-FFF2-40B4-BE49-F238E27FC236}">
                <a16:creationId xmlns:a16="http://schemas.microsoft.com/office/drawing/2014/main" id="{E0429D30-4CB5-4C31-805B-5763E406C235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8AA0122C-C56C-465D-A480-902FDC660EC1}"/>
              </a:ext>
            </a:extLst>
          </p:cNvPr>
          <p:cNvSpPr txBox="1">
            <a:spLocks/>
          </p:cNvSpPr>
          <p:nvPr/>
        </p:nvSpPr>
        <p:spPr>
          <a:xfrm>
            <a:off x="6841185" y="1224102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80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1162;p35">
            <a:extLst>
              <a:ext uri="{FF2B5EF4-FFF2-40B4-BE49-F238E27FC236}">
                <a16:creationId xmlns:a16="http://schemas.microsoft.com/office/drawing/2014/main" id="{0467E096-7D66-4CBD-9F16-A34834377B72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11" name="Google Shape;772;p32">
            <a:extLst>
              <a:ext uri="{FF2B5EF4-FFF2-40B4-BE49-F238E27FC236}">
                <a16:creationId xmlns:a16="http://schemas.microsoft.com/office/drawing/2014/main" id="{19A772DB-AA83-4F28-B9F1-C1AF6C38B483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D64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pic>
        <p:nvPicPr>
          <p:cNvPr id="314" name="Google Shape;786;p23">
            <a:extLst>
              <a:ext uri="{FF2B5EF4-FFF2-40B4-BE49-F238E27FC236}">
                <a16:creationId xmlns:a16="http://schemas.microsoft.com/office/drawing/2014/main" id="{54A3D9DC-6D2B-49BF-86CF-0E6ADECD82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389932" y="4630357"/>
            <a:ext cx="382592" cy="38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08184" y="2177739"/>
            <a:ext cx="7964535" cy="70784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피해 규모 축소에 대한 필요성 요구</a:t>
            </a:r>
            <a:endParaRPr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0" name="Google Shape;1162;p35">
            <a:extLst>
              <a:ext uri="{FF2B5EF4-FFF2-40B4-BE49-F238E27FC236}">
                <a16:creationId xmlns:a16="http://schemas.microsoft.com/office/drawing/2014/main" id="{5DD3D9FA-B479-4428-9627-7B40B556961D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21" name="Google Shape;772;p32">
            <a:extLst>
              <a:ext uri="{FF2B5EF4-FFF2-40B4-BE49-F238E27FC236}">
                <a16:creationId xmlns:a16="http://schemas.microsoft.com/office/drawing/2014/main" id="{84B5C13A-2B2E-427C-A017-C438B475F04E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36978" y="2740111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342733" y="3305469"/>
            <a:ext cx="6831978" cy="1869682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5296CF-2E91-49A6-9B78-AD461773E2CE}"/>
              </a:ext>
            </a:extLst>
          </p:cNvPr>
          <p:cNvGrpSpPr/>
          <p:nvPr/>
        </p:nvGrpSpPr>
        <p:grpSpPr>
          <a:xfrm>
            <a:off x="1461225" y="3406335"/>
            <a:ext cx="7039298" cy="1553163"/>
            <a:chOff x="1360763" y="2978032"/>
            <a:chExt cx="7039298" cy="155316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33DF309-A064-463C-AC6D-F0429D31E8FD}"/>
                </a:ext>
              </a:extLst>
            </p:cNvPr>
            <p:cNvSpPr txBox="1"/>
            <p:nvPr/>
          </p:nvSpPr>
          <p:spPr>
            <a:xfrm>
              <a:off x="1360763" y="2978032"/>
              <a:ext cx="7039298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증가하는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규모 및 피해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감소를 위한 효율적인 방역 체계 요구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A08D6D-EB34-4F73-A33F-95BBF2EBB190}"/>
                </a:ext>
              </a:extLst>
            </p:cNvPr>
            <p:cNvSpPr txBox="1"/>
            <p:nvPr/>
          </p:nvSpPr>
          <p:spPr>
            <a:xfrm>
              <a:off x="1522889" y="4023748"/>
              <a:ext cx="6095453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과거 데이터를 통한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의 전염성 방향 분석 필요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66" name="Google Shape;786;p23">
              <a:extLst>
                <a:ext uri="{FF2B5EF4-FFF2-40B4-BE49-F238E27FC236}">
                  <a16:creationId xmlns:a16="http://schemas.microsoft.com/office/drawing/2014/main" id="{16FB6954-A7A0-47C9-AC80-1805659BC2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4379319" y="3666642"/>
              <a:ext cx="382592" cy="385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46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1514</Words>
  <Application>Microsoft Office PowerPoint</Application>
  <PresentationFormat>와이드스크린</PresentationFormat>
  <Paragraphs>452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-윤고딕350</vt:lpstr>
      <vt:lpstr>경기천년제목 Medium</vt:lpstr>
      <vt:lpstr>Arial</vt:lpstr>
      <vt:lpstr>에스코어 드림 5 Medium</vt:lpstr>
      <vt:lpstr>에스코어 드림 7 ExtraBold</vt:lpstr>
      <vt:lpstr>엘리스 디지털배움체</vt:lpstr>
      <vt:lpstr>나눔스퀘어</vt:lpstr>
      <vt:lpstr>맑은 고딕</vt:lpstr>
      <vt:lpstr>이사만루체 Light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182</cp:revision>
  <dcterms:created xsi:type="dcterms:W3CDTF">2021-07-12T04:06:56Z</dcterms:created>
  <dcterms:modified xsi:type="dcterms:W3CDTF">2021-09-15T06:44:45Z</dcterms:modified>
</cp:coreProperties>
</file>